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 id="2147483694" r:id="rId5"/>
  </p:sldMasterIdLst>
  <p:notesMasterIdLst>
    <p:notesMasterId r:id="rId49"/>
  </p:notesMasterIdLst>
  <p:handoutMasterIdLst>
    <p:handoutMasterId r:id="rId50"/>
  </p:handoutMasterIdLst>
  <p:sldIdLst>
    <p:sldId id="256" r:id="rId6"/>
    <p:sldId id="258" r:id="rId7"/>
    <p:sldId id="271" r:id="rId8"/>
    <p:sldId id="273" r:id="rId9"/>
    <p:sldId id="272" r:id="rId10"/>
    <p:sldId id="275" r:id="rId11"/>
    <p:sldId id="276" r:id="rId12"/>
    <p:sldId id="277" r:id="rId13"/>
    <p:sldId id="285" r:id="rId14"/>
    <p:sldId id="279" r:id="rId15"/>
    <p:sldId id="280" r:id="rId16"/>
    <p:sldId id="281" r:id="rId17"/>
    <p:sldId id="282" r:id="rId18"/>
    <p:sldId id="284" r:id="rId19"/>
    <p:sldId id="262" r:id="rId20"/>
    <p:sldId id="263" r:id="rId21"/>
    <p:sldId id="264" r:id="rId22"/>
    <p:sldId id="265" r:id="rId23"/>
    <p:sldId id="266" r:id="rId24"/>
    <p:sldId id="267" r:id="rId25"/>
    <p:sldId id="268" r:id="rId26"/>
    <p:sldId id="309" r:id="rId27"/>
    <p:sldId id="290" r:id="rId28"/>
    <p:sldId id="291" r:id="rId29"/>
    <p:sldId id="292" r:id="rId30"/>
    <p:sldId id="293" r:id="rId31"/>
    <p:sldId id="297" r:id="rId32"/>
    <p:sldId id="298" r:id="rId33"/>
    <p:sldId id="299" r:id="rId34"/>
    <p:sldId id="300" r:id="rId35"/>
    <p:sldId id="301" r:id="rId36"/>
    <p:sldId id="302" r:id="rId37"/>
    <p:sldId id="303" r:id="rId38"/>
    <p:sldId id="304" r:id="rId39"/>
    <p:sldId id="294" r:id="rId40"/>
    <p:sldId id="295" r:id="rId41"/>
    <p:sldId id="296" r:id="rId42"/>
    <p:sldId id="287" r:id="rId43"/>
    <p:sldId id="289" r:id="rId44"/>
    <p:sldId id="313" r:id="rId45"/>
    <p:sldId id="312" r:id="rId46"/>
    <p:sldId id="311" r:id="rId47"/>
    <p:sldId id="3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52"/>
    <a:srgbClr val="47C3D3"/>
    <a:srgbClr val="1E6F88"/>
    <a:srgbClr val="63B7C6"/>
    <a:srgbClr val="103350"/>
    <a:srgbClr val="1B6872"/>
    <a:srgbClr val="0C4360"/>
    <a:srgbClr val="002136"/>
    <a:srgbClr val="0C75AC"/>
    <a:srgbClr val="0024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553B00-1840-4A33-AC15-E661925CD7AE}" v="67" dt="2023-02-28T01:36:09.787"/>
    <p1510:client id="{303073BD-BCFA-4385-8DAA-2D85EB73EEAD}" v="2" dt="2023-02-28T01:11:14.942"/>
    <p1510:client id="{545D7250-3F6D-453C-9DE4-EF36531C37E9}" v="6" dt="2023-02-27T19:56:28.714"/>
    <p1510:client id="{B3B481D8-A937-4B47-AF7D-DA069ED4A5CE}" v="9" dt="2023-02-27T23:14:33.555"/>
    <p1510:client id="{C0DC5A7F-835B-4BAA-B8A1-A3844909FDC3}" v="17" dt="2023-02-28T01:43:26.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p:cViewPr varScale="1">
        <p:scale>
          <a:sx n="94" d="100"/>
          <a:sy n="94" d="100"/>
        </p:scale>
        <p:origin x="108" y="180"/>
      </p:cViewPr>
      <p:guideLst>
        <p:guide orient="horz" pos="2160"/>
        <p:guide pos="3840"/>
      </p:guideLst>
    </p:cSldViewPr>
  </p:slideViewPr>
  <p:outlineViewPr>
    <p:cViewPr>
      <p:scale>
        <a:sx n="33" d="100"/>
        <a:sy n="33" d="100"/>
      </p:scale>
      <p:origin x="0" y="-10212"/>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senfelder, Christine Marie" userId="S::ceisenfelder@una.edu::67b014fb-9d14-4a27-95e8-cd2590d68eac" providerId="AD" clId="Web-{285F010E-EE79-4F4D-8F8B-F1F32E1465BA}"/>
    <pc:docChg chg="modSld">
      <pc:chgData name="Eisenfelder, Christine Marie" userId="S::ceisenfelder@una.edu::67b014fb-9d14-4a27-95e8-cd2590d68eac" providerId="AD" clId="Web-{285F010E-EE79-4F4D-8F8B-F1F32E1465BA}" dt="2023-02-16T14:56:02.041" v="3" actId="1076"/>
      <pc:docMkLst>
        <pc:docMk/>
      </pc:docMkLst>
      <pc:sldChg chg="addSp modSp">
        <pc:chgData name="Eisenfelder, Christine Marie" userId="S::ceisenfelder@una.edu::67b014fb-9d14-4a27-95e8-cd2590d68eac" providerId="AD" clId="Web-{285F010E-EE79-4F4D-8F8B-F1F32E1465BA}" dt="2023-02-16T14:56:02.041" v="3" actId="1076"/>
        <pc:sldMkLst>
          <pc:docMk/>
          <pc:sldMk cId="845662484" sldId="303"/>
        </pc:sldMkLst>
        <pc:picChg chg="add mod">
          <ac:chgData name="Eisenfelder, Christine Marie" userId="S::ceisenfelder@una.edu::67b014fb-9d14-4a27-95e8-cd2590d68eac" providerId="AD" clId="Web-{285F010E-EE79-4F4D-8F8B-F1F32E1465BA}" dt="2023-02-16T14:56:02.041" v="3" actId="1076"/>
          <ac:picMkLst>
            <pc:docMk/>
            <pc:sldMk cId="845662484" sldId="303"/>
            <ac:picMk id="5" creationId="{40FB27A0-1807-7AD5-3C46-B8EAA2F1818F}"/>
          </ac:picMkLst>
        </pc:picChg>
      </pc:sldChg>
    </pc:docChg>
  </pc:docChgLst>
  <pc:docChgLst>
    <pc:chgData name="Fry, Heather" userId="S::hfry1@una.edu::ae2b109a-f3db-476f-8d4e-ca88a5060931" providerId="AD" clId="Web-{E099300A-42C7-4535-8A7B-EB036D4E1EC4}"/>
    <pc:docChg chg="addSld delSld modSld">
      <pc:chgData name="Fry, Heather" userId="S::hfry1@una.edu::ae2b109a-f3db-476f-8d4e-ca88a5060931" providerId="AD" clId="Web-{E099300A-42C7-4535-8A7B-EB036D4E1EC4}" dt="2023-02-11T21:40:44.737" v="361" actId="1076"/>
      <pc:docMkLst>
        <pc:docMk/>
      </pc:docMkLst>
      <pc:sldChg chg="modSp">
        <pc:chgData name="Fry, Heather" userId="S::hfry1@una.edu::ae2b109a-f3db-476f-8d4e-ca88a5060931" providerId="AD" clId="Web-{E099300A-42C7-4535-8A7B-EB036D4E1EC4}" dt="2023-02-11T21:13:22.845" v="36" actId="20577"/>
        <pc:sldMkLst>
          <pc:docMk/>
          <pc:sldMk cId="3977132465" sldId="271"/>
        </pc:sldMkLst>
        <pc:spChg chg="mod">
          <ac:chgData name="Fry, Heather" userId="S::hfry1@una.edu::ae2b109a-f3db-476f-8d4e-ca88a5060931" providerId="AD" clId="Web-{E099300A-42C7-4535-8A7B-EB036D4E1EC4}" dt="2023-02-11T21:13:22.845" v="36" actId="20577"/>
          <ac:spMkLst>
            <pc:docMk/>
            <pc:sldMk cId="3977132465" sldId="271"/>
            <ac:spMk id="105" creationId="{00000000-0000-0000-0000-000000000000}"/>
          </ac:spMkLst>
        </pc:spChg>
      </pc:sldChg>
      <pc:sldChg chg="delSp modSp">
        <pc:chgData name="Fry, Heather" userId="S::hfry1@una.edu::ae2b109a-f3db-476f-8d4e-ca88a5060931" providerId="AD" clId="Web-{E099300A-42C7-4535-8A7B-EB036D4E1EC4}" dt="2023-02-11T21:17:17.589" v="82" actId="1076"/>
        <pc:sldMkLst>
          <pc:docMk/>
          <pc:sldMk cId="4132126047" sldId="272"/>
        </pc:sldMkLst>
        <pc:spChg chg="del mod">
          <ac:chgData name="Fry, Heather" userId="S::hfry1@una.edu::ae2b109a-f3db-476f-8d4e-ca88a5060931" providerId="AD" clId="Web-{E099300A-42C7-4535-8A7B-EB036D4E1EC4}" dt="2023-02-11T21:14:05.722" v="41"/>
          <ac:spMkLst>
            <pc:docMk/>
            <pc:sldMk cId="4132126047" sldId="272"/>
            <ac:spMk id="2" creationId="{698E54E6-BCD0-1AA8-1DA0-EEFF60485E95}"/>
          </ac:spMkLst>
        </pc:spChg>
        <pc:spChg chg="del mod">
          <ac:chgData name="Fry, Heather" userId="S::hfry1@una.edu::ae2b109a-f3db-476f-8d4e-ca88a5060931" providerId="AD" clId="Web-{E099300A-42C7-4535-8A7B-EB036D4E1EC4}" dt="2023-02-11T21:10:57.714" v="1"/>
          <ac:spMkLst>
            <pc:docMk/>
            <pc:sldMk cId="4132126047" sldId="272"/>
            <ac:spMk id="7" creationId="{6689D455-C011-32BD-6BD6-6D2F82310DFA}"/>
          </ac:spMkLst>
        </pc:spChg>
        <pc:spChg chg="mod">
          <ac:chgData name="Fry, Heather" userId="S::hfry1@una.edu::ae2b109a-f3db-476f-8d4e-ca88a5060931" providerId="AD" clId="Web-{E099300A-42C7-4535-8A7B-EB036D4E1EC4}" dt="2023-02-11T21:15:10.927" v="59" actId="20577"/>
          <ac:spMkLst>
            <pc:docMk/>
            <pc:sldMk cId="4132126047" sldId="272"/>
            <ac:spMk id="119" creationId="{00000000-0000-0000-0000-000000000000}"/>
          </ac:spMkLst>
        </pc:spChg>
        <pc:spChg chg="mod">
          <ac:chgData name="Fry, Heather" userId="S::hfry1@una.edu::ae2b109a-f3db-476f-8d4e-ca88a5060931" providerId="AD" clId="Web-{E099300A-42C7-4535-8A7B-EB036D4E1EC4}" dt="2023-02-11T21:17:17.589" v="82" actId="1076"/>
          <ac:spMkLst>
            <pc:docMk/>
            <pc:sldMk cId="4132126047" sldId="272"/>
            <ac:spMk id="121" creationId="{00000000-0000-0000-0000-000000000000}"/>
          </ac:spMkLst>
        </pc:spChg>
        <pc:picChg chg="mod">
          <ac:chgData name="Fry, Heather" userId="S::hfry1@una.edu::ae2b109a-f3db-476f-8d4e-ca88a5060931" providerId="AD" clId="Web-{E099300A-42C7-4535-8A7B-EB036D4E1EC4}" dt="2023-02-11T21:11:00.198" v="2" actId="1076"/>
          <ac:picMkLst>
            <pc:docMk/>
            <pc:sldMk cId="4132126047" sldId="272"/>
            <ac:picMk id="122" creationId="{00000000-0000-0000-0000-000000000000}"/>
          </ac:picMkLst>
        </pc:picChg>
      </pc:sldChg>
      <pc:sldChg chg="modSp">
        <pc:chgData name="Fry, Heather" userId="S::hfry1@una.edu::ae2b109a-f3db-476f-8d4e-ca88a5060931" providerId="AD" clId="Web-{E099300A-42C7-4535-8A7B-EB036D4E1EC4}" dt="2023-02-11T21:18:53.218" v="89" actId="20577"/>
        <pc:sldMkLst>
          <pc:docMk/>
          <pc:sldMk cId="3710170540" sldId="273"/>
        </pc:sldMkLst>
        <pc:spChg chg="mod">
          <ac:chgData name="Fry, Heather" userId="S::hfry1@una.edu::ae2b109a-f3db-476f-8d4e-ca88a5060931" providerId="AD" clId="Web-{E099300A-42C7-4535-8A7B-EB036D4E1EC4}" dt="2023-02-11T21:18:53.218" v="89" actId="20577"/>
          <ac:spMkLst>
            <pc:docMk/>
            <pc:sldMk cId="3710170540" sldId="273"/>
            <ac:spMk id="112" creationId="{00000000-0000-0000-0000-000000000000}"/>
          </ac:spMkLst>
        </pc:spChg>
      </pc:sldChg>
      <pc:sldChg chg="modSp">
        <pc:chgData name="Fry, Heather" userId="S::hfry1@una.edu::ae2b109a-f3db-476f-8d4e-ca88a5060931" providerId="AD" clId="Web-{E099300A-42C7-4535-8A7B-EB036D4E1EC4}" dt="2023-02-11T21:11:59.591" v="16" actId="14100"/>
        <pc:sldMkLst>
          <pc:docMk/>
          <pc:sldMk cId="962007968" sldId="275"/>
        </pc:sldMkLst>
        <pc:spChg chg="mod">
          <ac:chgData name="Fry, Heather" userId="S::hfry1@una.edu::ae2b109a-f3db-476f-8d4e-ca88a5060931" providerId="AD" clId="Web-{E099300A-42C7-4535-8A7B-EB036D4E1EC4}" dt="2023-02-11T21:11:37.669" v="10" actId="20577"/>
          <ac:spMkLst>
            <pc:docMk/>
            <pc:sldMk cId="962007968" sldId="275"/>
            <ac:spMk id="2" creationId="{9F9C8E88-C00E-C118-F971-760253E63296}"/>
          </ac:spMkLst>
        </pc:spChg>
        <pc:picChg chg="mod">
          <ac:chgData name="Fry, Heather" userId="S::hfry1@una.edu::ae2b109a-f3db-476f-8d4e-ca88a5060931" providerId="AD" clId="Web-{E099300A-42C7-4535-8A7B-EB036D4E1EC4}" dt="2023-02-11T21:11:59.591" v="16" actId="14100"/>
          <ac:picMkLst>
            <pc:docMk/>
            <pc:sldMk cId="962007968" sldId="275"/>
            <ac:picMk id="130" creationId="{00000000-0000-0000-0000-000000000000}"/>
          </ac:picMkLst>
        </pc:picChg>
      </pc:sldChg>
      <pc:sldChg chg="modSp">
        <pc:chgData name="Fry, Heather" userId="S::hfry1@una.edu::ae2b109a-f3db-476f-8d4e-ca88a5060931" providerId="AD" clId="Web-{E099300A-42C7-4535-8A7B-EB036D4E1EC4}" dt="2023-02-11T21:17:31.043" v="84" actId="20577"/>
        <pc:sldMkLst>
          <pc:docMk/>
          <pc:sldMk cId="2691848012" sldId="276"/>
        </pc:sldMkLst>
        <pc:spChg chg="mod">
          <ac:chgData name="Fry, Heather" userId="S::hfry1@una.edu::ae2b109a-f3db-476f-8d4e-ca88a5060931" providerId="AD" clId="Web-{E099300A-42C7-4535-8A7B-EB036D4E1EC4}" dt="2023-02-11T21:17:31.043" v="84" actId="20577"/>
          <ac:spMkLst>
            <pc:docMk/>
            <pc:sldMk cId="2691848012" sldId="276"/>
            <ac:spMk id="137" creationId="{00000000-0000-0000-0000-000000000000}"/>
          </ac:spMkLst>
        </pc:spChg>
      </pc:sldChg>
      <pc:sldChg chg="addSp modSp">
        <pc:chgData name="Fry, Heather" userId="S::hfry1@una.edu::ae2b109a-f3db-476f-8d4e-ca88a5060931" providerId="AD" clId="Web-{E099300A-42C7-4535-8A7B-EB036D4E1EC4}" dt="2023-02-11T21:22:22.078" v="122" actId="1076"/>
        <pc:sldMkLst>
          <pc:docMk/>
          <pc:sldMk cId="106942492" sldId="277"/>
        </pc:sldMkLst>
        <pc:spChg chg="add mod">
          <ac:chgData name="Fry, Heather" userId="S::hfry1@una.edu::ae2b109a-f3db-476f-8d4e-ca88a5060931" providerId="AD" clId="Web-{E099300A-42C7-4535-8A7B-EB036D4E1EC4}" dt="2023-02-11T21:22:22.078" v="122" actId="1076"/>
          <ac:spMkLst>
            <pc:docMk/>
            <pc:sldMk cId="106942492" sldId="277"/>
            <ac:spMk id="2" creationId="{2A4B8E37-99C4-B9AE-5D5F-FCBD25B2E8AD}"/>
          </ac:spMkLst>
        </pc:spChg>
        <pc:spChg chg="mod">
          <ac:chgData name="Fry, Heather" userId="S::hfry1@una.edu::ae2b109a-f3db-476f-8d4e-ca88a5060931" providerId="AD" clId="Web-{E099300A-42C7-4535-8A7B-EB036D4E1EC4}" dt="2023-02-11T21:19:35.235" v="92"/>
          <ac:spMkLst>
            <pc:docMk/>
            <pc:sldMk cId="106942492" sldId="277"/>
            <ac:spMk id="146" creationId="{00000000-0000-0000-0000-000000000000}"/>
          </ac:spMkLst>
        </pc:spChg>
        <pc:spChg chg="mod">
          <ac:chgData name="Fry, Heather" userId="S::hfry1@una.edu::ae2b109a-f3db-476f-8d4e-ca88a5060931" providerId="AD" clId="Web-{E099300A-42C7-4535-8A7B-EB036D4E1EC4}" dt="2023-02-11T21:19:32.673" v="91" actId="20577"/>
          <ac:spMkLst>
            <pc:docMk/>
            <pc:sldMk cId="106942492" sldId="277"/>
            <ac:spMk id="147" creationId="{00000000-0000-0000-0000-000000000000}"/>
          </ac:spMkLst>
        </pc:spChg>
        <pc:spChg chg="mod">
          <ac:chgData name="Fry, Heather" userId="S::hfry1@una.edu::ae2b109a-f3db-476f-8d4e-ca88a5060931" providerId="AD" clId="Web-{E099300A-42C7-4535-8A7B-EB036D4E1EC4}" dt="2023-02-11T21:21:16.302" v="104" actId="1076"/>
          <ac:spMkLst>
            <pc:docMk/>
            <pc:sldMk cId="106942492" sldId="277"/>
            <ac:spMk id="148" creationId="{00000000-0000-0000-0000-000000000000}"/>
          </ac:spMkLst>
        </pc:spChg>
      </pc:sldChg>
      <pc:sldChg chg="addSp delSp modSp del">
        <pc:chgData name="Fry, Heather" userId="S::hfry1@una.edu::ae2b109a-f3db-476f-8d4e-ca88a5060931" providerId="AD" clId="Web-{E099300A-42C7-4535-8A7B-EB036D4E1EC4}" dt="2023-02-11T21:29:44.768" v="210"/>
        <pc:sldMkLst>
          <pc:docMk/>
          <pc:sldMk cId="80529407" sldId="278"/>
        </pc:sldMkLst>
        <pc:spChg chg="add del">
          <ac:chgData name="Fry, Heather" userId="S::hfry1@una.edu::ae2b109a-f3db-476f-8d4e-ca88a5060931" providerId="AD" clId="Web-{E099300A-42C7-4535-8A7B-EB036D4E1EC4}" dt="2023-02-11T21:24:40.615" v="128"/>
          <ac:spMkLst>
            <pc:docMk/>
            <pc:sldMk cId="80529407" sldId="278"/>
            <ac:spMk id="154" creationId="{00000000-0000-0000-0000-000000000000}"/>
          </ac:spMkLst>
        </pc:spChg>
        <pc:spChg chg="mod">
          <ac:chgData name="Fry, Heather" userId="S::hfry1@una.edu::ae2b109a-f3db-476f-8d4e-ca88a5060931" providerId="AD" clId="Web-{E099300A-42C7-4535-8A7B-EB036D4E1EC4}" dt="2023-02-11T21:22:38.844" v="126" actId="1076"/>
          <ac:spMkLst>
            <pc:docMk/>
            <pc:sldMk cId="80529407" sldId="278"/>
            <ac:spMk id="155" creationId="{00000000-0000-0000-0000-000000000000}"/>
          </ac:spMkLst>
        </pc:spChg>
        <pc:spChg chg="mod">
          <ac:chgData name="Fry, Heather" userId="S::hfry1@una.edu::ae2b109a-f3db-476f-8d4e-ca88a5060931" providerId="AD" clId="Web-{E099300A-42C7-4535-8A7B-EB036D4E1EC4}" dt="2023-02-11T21:22:41.891" v="127" actId="1076"/>
          <ac:spMkLst>
            <pc:docMk/>
            <pc:sldMk cId="80529407" sldId="278"/>
            <ac:spMk id="156" creationId="{00000000-0000-0000-0000-000000000000}"/>
          </ac:spMkLst>
        </pc:spChg>
      </pc:sldChg>
      <pc:sldChg chg="addSp delSp modSp delAnim">
        <pc:chgData name="Fry, Heather" userId="S::hfry1@una.edu::ae2b109a-f3db-476f-8d4e-ca88a5060931" providerId="AD" clId="Web-{E099300A-42C7-4535-8A7B-EB036D4E1EC4}" dt="2023-02-11T21:34:43.265" v="252"/>
        <pc:sldMkLst>
          <pc:docMk/>
          <pc:sldMk cId="2048203928" sldId="279"/>
        </pc:sldMkLst>
        <pc:spChg chg="add mod">
          <ac:chgData name="Fry, Heather" userId="S::hfry1@una.edu::ae2b109a-f3db-476f-8d4e-ca88a5060931" providerId="AD" clId="Web-{E099300A-42C7-4535-8A7B-EB036D4E1EC4}" dt="2023-02-11T21:34:06.998" v="244" actId="1076"/>
          <ac:spMkLst>
            <pc:docMk/>
            <pc:sldMk cId="2048203928" sldId="279"/>
            <ac:spMk id="2" creationId="{15A9A903-5FC3-4A2C-0841-2244B3E3356D}"/>
          </ac:spMkLst>
        </pc:spChg>
        <pc:spChg chg="add">
          <ac:chgData name="Fry, Heather" userId="S::hfry1@una.edu::ae2b109a-f3db-476f-8d4e-ca88a5060931" providerId="AD" clId="Web-{E099300A-42C7-4535-8A7B-EB036D4E1EC4}" dt="2023-02-11T21:33:24.058" v="236"/>
          <ac:spMkLst>
            <pc:docMk/>
            <pc:sldMk cId="2048203928" sldId="279"/>
            <ac:spMk id="4" creationId="{C071B898-6401-8399-161F-6448A08EA14F}"/>
          </ac:spMkLst>
        </pc:spChg>
        <pc:spChg chg="mod">
          <ac:chgData name="Fry, Heather" userId="S::hfry1@una.edu::ae2b109a-f3db-476f-8d4e-ca88a5060931" providerId="AD" clId="Web-{E099300A-42C7-4535-8A7B-EB036D4E1EC4}" dt="2023-02-11T21:34:17.779" v="245" actId="1076"/>
          <ac:spMkLst>
            <pc:docMk/>
            <pc:sldMk cId="2048203928" sldId="279"/>
            <ac:spMk id="167" creationId="{00000000-0000-0000-0000-000000000000}"/>
          </ac:spMkLst>
        </pc:spChg>
        <pc:spChg chg="del mod">
          <ac:chgData name="Fry, Heather" userId="S::hfry1@una.edu::ae2b109a-f3db-476f-8d4e-ca88a5060931" providerId="AD" clId="Web-{E099300A-42C7-4535-8A7B-EB036D4E1EC4}" dt="2023-02-11T21:31:50.898" v="214"/>
          <ac:spMkLst>
            <pc:docMk/>
            <pc:sldMk cId="2048203928" sldId="279"/>
            <ac:spMk id="168" creationId="{00000000-0000-0000-0000-000000000000}"/>
          </ac:spMkLst>
        </pc:spChg>
        <pc:spChg chg="mod">
          <ac:chgData name="Fry, Heather" userId="S::hfry1@una.edu::ae2b109a-f3db-476f-8d4e-ca88a5060931" providerId="AD" clId="Web-{E099300A-42C7-4535-8A7B-EB036D4E1EC4}" dt="2023-02-11T21:34:39.296" v="251" actId="1076"/>
          <ac:spMkLst>
            <pc:docMk/>
            <pc:sldMk cId="2048203928" sldId="279"/>
            <ac:spMk id="170" creationId="{00000000-0000-0000-0000-000000000000}"/>
          </ac:spMkLst>
        </pc:spChg>
        <pc:spChg chg="del">
          <ac:chgData name="Fry, Heather" userId="S::hfry1@una.edu::ae2b109a-f3db-476f-8d4e-ca88a5060931" providerId="AD" clId="Web-{E099300A-42C7-4535-8A7B-EB036D4E1EC4}" dt="2023-02-11T21:34:43.265" v="252"/>
          <ac:spMkLst>
            <pc:docMk/>
            <pc:sldMk cId="2048203928" sldId="279"/>
            <ac:spMk id="171" creationId="{00000000-0000-0000-0000-000000000000}"/>
          </ac:spMkLst>
        </pc:spChg>
        <pc:picChg chg="mod">
          <ac:chgData name="Fry, Heather" userId="S::hfry1@una.edu::ae2b109a-f3db-476f-8d4e-ca88a5060931" providerId="AD" clId="Web-{E099300A-42C7-4535-8A7B-EB036D4E1EC4}" dt="2023-02-11T21:30:46.520" v="211" actId="1076"/>
          <ac:picMkLst>
            <pc:docMk/>
            <pc:sldMk cId="2048203928" sldId="279"/>
            <ac:picMk id="169" creationId="{00000000-0000-0000-0000-000000000000}"/>
          </ac:picMkLst>
        </pc:picChg>
      </pc:sldChg>
      <pc:sldChg chg="addSp delSp modSp">
        <pc:chgData name="Fry, Heather" userId="S::hfry1@una.edu::ae2b109a-f3db-476f-8d4e-ca88a5060931" providerId="AD" clId="Web-{E099300A-42C7-4535-8A7B-EB036D4E1EC4}" dt="2023-02-11T21:36:37.801" v="269" actId="1076"/>
        <pc:sldMkLst>
          <pc:docMk/>
          <pc:sldMk cId="1025882642" sldId="280"/>
        </pc:sldMkLst>
        <pc:spChg chg="add mod">
          <ac:chgData name="Fry, Heather" userId="S::hfry1@una.edu::ae2b109a-f3db-476f-8d4e-ca88a5060931" providerId="AD" clId="Web-{E099300A-42C7-4535-8A7B-EB036D4E1EC4}" dt="2023-02-11T21:36:37.801" v="269" actId="1076"/>
          <ac:spMkLst>
            <pc:docMk/>
            <pc:sldMk cId="1025882642" sldId="280"/>
            <ac:spMk id="2" creationId="{C7B540C8-8FD5-0DCE-6392-2C5491A666BE}"/>
          </ac:spMkLst>
        </pc:spChg>
        <pc:spChg chg="del mod">
          <ac:chgData name="Fry, Heather" userId="S::hfry1@una.edu::ae2b109a-f3db-476f-8d4e-ca88a5060931" providerId="AD" clId="Web-{E099300A-42C7-4535-8A7B-EB036D4E1EC4}" dt="2023-02-11T21:35:57.221" v="255"/>
          <ac:spMkLst>
            <pc:docMk/>
            <pc:sldMk cId="1025882642" sldId="280"/>
            <ac:spMk id="3" creationId="{CA8C69A4-77B9-DF8C-E541-ABE2209D903D}"/>
          </ac:spMkLst>
        </pc:spChg>
      </pc:sldChg>
      <pc:sldChg chg="addSp delSp modSp">
        <pc:chgData name="Fry, Heather" userId="S::hfry1@una.edu::ae2b109a-f3db-476f-8d4e-ca88a5060931" providerId="AD" clId="Web-{E099300A-42C7-4535-8A7B-EB036D4E1EC4}" dt="2023-02-11T21:38:54.372" v="331" actId="1076"/>
        <pc:sldMkLst>
          <pc:docMk/>
          <pc:sldMk cId="1323679143" sldId="281"/>
        </pc:sldMkLst>
        <pc:spChg chg="add mod">
          <ac:chgData name="Fry, Heather" userId="S::hfry1@una.edu::ae2b109a-f3db-476f-8d4e-ca88a5060931" providerId="AD" clId="Web-{E099300A-42C7-4535-8A7B-EB036D4E1EC4}" dt="2023-02-11T21:38:50.887" v="330" actId="1076"/>
          <ac:spMkLst>
            <pc:docMk/>
            <pc:sldMk cId="1323679143" sldId="281"/>
            <ac:spMk id="2" creationId="{94A576D0-C806-3A8F-8770-8833733909AE}"/>
          </ac:spMkLst>
        </pc:spChg>
        <pc:spChg chg="mod">
          <ac:chgData name="Fry, Heather" userId="S::hfry1@una.edu::ae2b109a-f3db-476f-8d4e-ca88a5060931" providerId="AD" clId="Web-{E099300A-42C7-4535-8A7B-EB036D4E1EC4}" dt="2023-02-11T21:37:46.897" v="286" actId="1076"/>
          <ac:spMkLst>
            <pc:docMk/>
            <pc:sldMk cId="1323679143" sldId="281"/>
            <ac:spMk id="183" creationId="{00000000-0000-0000-0000-000000000000}"/>
          </ac:spMkLst>
        </pc:spChg>
        <pc:spChg chg="del mod">
          <ac:chgData name="Fry, Heather" userId="S::hfry1@una.edu::ae2b109a-f3db-476f-8d4e-ca88a5060931" providerId="AD" clId="Web-{E099300A-42C7-4535-8A7B-EB036D4E1EC4}" dt="2023-02-11T21:37:36.116" v="284"/>
          <ac:spMkLst>
            <pc:docMk/>
            <pc:sldMk cId="1323679143" sldId="281"/>
            <ac:spMk id="184" creationId="{00000000-0000-0000-0000-000000000000}"/>
          </ac:spMkLst>
        </pc:spChg>
        <pc:picChg chg="mod">
          <ac:chgData name="Fry, Heather" userId="S::hfry1@una.edu::ae2b109a-f3db-476f-8d4e-ca88a5060931" providerId="AD" clId="Web-{E099300A-42C7-4535-8A7B-EB036D4E1EC4}" dt="2023-02-11T21:38:54.372" v="331" actId="1076"/>
          <ac:picMkLst>
            <pc:docMk/>
            <pc:sldMk cId="1323679143" sldId="281"/>
            <ac:picMk id="185" creationId="{00000000-0000-0000-0000-000000000000}"/>
          </ac:picMkLst>
        </pc:picChg>
      </pc:sldChg>
      <pc:sldChg chg="delSp modSp delAnim">
        <pc:chgData name="Fry, Heather" userId="S::hfry1@una.edu::ae2b109a-f3db-476f-8d4e-ca88a5060931" providerId="AD" clId="Web-{E099300A-42C7-4535-8A7B-EB036D4E1EC4}" dt="2023-02-11T21:39:21.717" v="338" actId="1076"/>
        <pc:sldMkLst>
          <pc:docMk/>
          <pc:sldMk cId="2159473158" sldId="282"/>
        </pc:sldMkLst>
        <pc:spChg chg="mod">
          <ac:chgData name="Fry, Heather" userId="S::hfry1@una.edu::ae2b109a-f3db-476f-8d4e-ca88a5060931" providerId="AD" clId="Web-{E099300A-42C7-4535-8A7B-EB036D4E1EC4}" dt="2023-02-11T21:39:21.717" v="338" actId="1076"/>
          <ac:spMkLst>
            <pc:docMk/>
            <pc:sldMk cId="2159473158" sldId="282"/>
            <ac:spMk id="192" creationId="{00000000-0000-0000-0000-000000000000}"/>
          </ac:spMkLst>
        </pc:spChg>
        <pc:spChg chg="del">
          <ac:chgData name="Fry, Heather" userId="S::hfry1@una.edu::ae2b109a-f3db-476f-8d4e-ca88a5060931" providerId="AD" clId="Web-{E099300A-42C7-4535-8A7B-EB036D4E1EC4}" dt="2023-02-11T21:39:02.419" v="332"/>
          <ac:spMkLst>
            <pc:docMk/>
            <pc:sldMk cId="2159473158" sldId="282"/>
            <ac:spMk id="193" creationId="{00000000-0000-0000-0000-000000000000}"/>
          </ac:spMkLst>
        </pc:spChg>
      </pc:sldChg>
      <pc:sldChg chg="delSp modSp delAnim">
        <pc:chgData name="Fry, Heather" userId="S::hfry1@una.edu::ae2b109a-f3db-476f-8d4e-ca88a5060931" providerId="AD" clId="Web-{E099300A-42C7-4535-8A7B-EB036D4E1EC4}" dt="2023-02-11T21:40:44.737" v="361" actId="1076"/>
        <pc:sldMkLst>
          <pc:docMk/>
          <pc:sldMk cId="2872964180" sldId="284"/>
        </pc:sldMkLst>
        <pc:spChg chg="mod">
          <ac:chgData name="Fry, Heather" userId="S::hfry1@una.edu::ae2b109a-f3db-476f-8d4e-ca88a5060931" providerId="AD" clId="Web-{E099300A-42C7-4535-8A7B-EB036D4E1EC4}" dt="2023-02-11T21:39:50.890" v="349" actId="20577"/>
          <ac:spMkLst>
            <pc:docMk/>
            <pc:sldMk cId="2872964180" sldId="284"/>
            <ac:spMk id="200" creationId="{00000000-0000-0000-0000-000000000000}"/>
          </ac:spMkLst>
        </pc:spChg>
        <pc:spChg chg="mod">
          <ac:chgData name="Fry, Heather" userId="S::hfry1@una.edu::ae2b109a-f3db-476f-8d4e-ca88a5060931" providerId="AD" clId="Web-{E099300A-42C7-4535-8A7B-EB036D4E1EC4}" dt="2023-02-11T21:40:44.737" v="361" actId="1076"/>
          <ac:spMkLst>
            <pc:docMk/>
            <pc:sldMk cId="2872964180" sldId="284"/>
            <ac:spMk id="201" creationId="{00000000-0000-0000-0000-000000000000}"/>
          </ac:spMkLst>
        </pc:spChg>
        <pc:spChg chg="del">
          <ac:chgData name="Fry, Heather" userId="S::hfry1@una.edu::ae2b109a-f3db-476f-8d4e-ca88a5060931" providerId="AD" clId="Web-{E099300A-42C7-4535-8A7B-EB036D4E1EC4}" dt="2023-02-11T21:40:37.487" v="358"/>
          <ac:spMkLst>
            <pc:docMk/>
            <pc:sldMk cId="2872964180" sldId="284"/>
            <ac:spMk id="202" creationId="{00000000-0000-0000-0000-000000000000}"/>
          </ac:spMkLst>
        </pc:spChg>
      </pc:sldChg>
      <pc:sldChg chg="addSp modSp new addAnim">
        <pc:chgData name="Fry, Heather" userId="S::hfry1@una.edu::ae2b109a-f3db-476f-8d4e-ca88a5060931" providerId="AD" clId="Web-{E099300A-42C7-4535-8A7B-EB036D4E1EC4}" dt="2023-02-11T21:29:26.376" v="209" actId="1076"/>
        <pc:sldMkLst>
          <pc:docMk/>
          <pc:sldMk cId="3666279742" sldId="285"/>
        </pc:sldMkLst>
        <pc:spChg chg="mod">
          <ac:chgData name="Fry, Heather" userId="S::hfry1@una.edu::ae2b109a-f3db-476f-8d4e-ca88a5060931" providerId="AD" clId="Web-{E099300A-42C7-4535-8A7B-EB036D4E1EC4}" dt="2023-02-11T21:25:13.163" v="139" actId="20577"/>
          <ac:spMkLst>
            <pc:docMk/>
            <pc:sldMk cId="3666279742" sldId="285"/>
            <ac:spMk id="2" creationId="{FAF39267-8F1B-DCD4-7D72-634188E33084}"/>
          </ac:spMkLst>
        </pc:spChg>
        <pc:spChg chg="add mod">
          <ac:chgData name="Fry, Heather" userId="S::hfry1@una.edu::ae2b109a-f3db-476f-8d4e-ca88a5060931" providerId="AD" clId="Web-{E099300A-42C7-4535-8A7B-EB036D4E1EC4}" dt="2023-02-11T21:28:36.249" v="200" actId="20577"/>
          <ac:spMkLst>
            <pc:docMk/>
            <pc:sldMk cId="3666279742" sldId="285"/>
            <ac:spMk id="6" creationId="{7C1139D6-69F1-D5D5-B565-9C7A1867F4D0}"/>
          </ac:spMkLst>
        </pc:spChg>
        <pc:spChg chg="add mod">
          <ac:chgData name="Fry, Heather" userId="S::hfry1@una.edu::ae2b109a-f3db-476f-8d4e-ca88a5060931" providerId="AD" clId="Web-{E099300A-42C7-4535-8A7B-EB036D4E1EC4}" dt="2023-02-11T21:29:26.376" v="209" actId="1076"/>
          <ac:spMkLst>
            <pc:docMk/>
            <pc:sldMk cId="3666279742" sldId="285"/>
            <ac:spMk id="8" creationId="{0EF48A2B-4CCF-DD5F-4AE2-AFECA7DCCB23}"/>
          </ac:spMkLst>
        </pc:spChg>
        <pc:picChg chg="add mod">
          <ac:chgData name="Fry, Heather" userId="S::hfry1@una.edu::ae2b109a-f3db-476f-8d4e-ca88a5060931" providerId="AD" clId="Web-{E099300A-42C7-4535-8A7B-EB036D4E1EC4}" dt="2023-02-11T21:25:28.382" v="141" actId="1076"/>
          <ac:picMkLst>
            <pc:docMk/>
            <pc:sldMk cId="3666279742" sldId="285"/>
            <ac:picMk id="5" creationId="{5EF40B99-40B6-7D11-F12E-ADCA50A52FDA}"/>
          </ac:picMkLst>
        </pc:picChg>
      </pc:sldChg>
      <pc:sldChg chg="modSp new del">
        <pc:chgData name="Fry, Heather" userId="S::hfry1@una.edu::ae2b109a-f3db-476f-8d4e-ca88a5060931" providerId="AD" clId="Web-{E099300A-42C7-4535-8A7B-EB036D4E1EC4}" dt="2023-02-11T21:33:34.590" v="238"/>
        <pc:sldMkLst>
          <pc:docMk/>
          <pc:sldMk cId="2062216230" sldId="286"/>
        </pc:sldMkLst>
        <pc:spChg chg="mod">
          <ac:chgData name="Fry, Heather" userId="S::hfry1@una.edu::ae2b109a-f3db-476f-8d4e-ca88a5060931" providerId="AD" clId="Web-{E099300A-42C7-4535-8A7B-EB036D4E1EC4}" dt="2023-02-11T21:33:09.714" v="235" actId="20577"/>
          <ac:spMkLst>
            <pc:docMk/>
            <pc:sldMk cId="2062216230" sldId="286"/>
            <ac:spMk id="2" creationId="{182CB946-42A7-4853-6072-7211D8B2EAE1}"/>
          </ac:spMkLst>
        </pc:spChg>
      </pc:sldChg>
    </pc:docChg>
  </pc:docChgLst>
  <pc:docChgLst>
    <pc:chgData name="Eisenfelder, Christine Marie" userId="S::ceisenfelder@una.edu::67b014fb-9d14-4a27-95e8-cd2590d68eac" providerId="AD" clId="Web-{303073BD-BCFA-4385-8DAA-2D85EB73EEAD}"/>
    <pc:docChg chg="modSld">
      <pc:chgData name="Eisenfelder, Christine Marie" userId="S::ceisenfelder@una.edu::67b014fb-9d14-4a27-95e8-cd2590d68eac" providerId="AD" clId="Web-{303073BD-BCFA-4385-8DAA-2D85EB73EEAD}" dt="2023-02-28T01:11:14.942" v="1" actId="20577"/>
      <pc:docMkLst>
        <pc:docMk/>
      </pc:docMkLst>
      <pc:sldChg chg="modSp">
        <pc:chgData name="Eisenfelder, Christine Marie" userId="S::ceisenfelder@una.edu::67b014fb-9d14-4a27-95e8-cd2590d68eac" providerId="AD" clId="Web-{303073BD-BCFA-4385-8DAA-2D85EB73EEAD}" dt="2023-02-28T01:11:14.942" v="1" actId="20577"/>
        <pc:sldMkLst>
          <pc:docMk/>
          <pc:sldMk cId="2115443983" sldId="305"/>
        </pc:sldMkLst>
        <pc:spChg chg="mod">
          <ac:chgData name="Eisenfelder, Christine Marie" userId="S::ceisenfelder@una.edu::67b014fb-9d14-4a27-95e8-cd2590d68eac" providerId="AD" clId="Web-{303073BD-BCFA-4385-8DAA-2D85EB73EEAD}" dt="2023-02-28T01:11:14.942" v="1" actId="20577"/>
          <ac:spMkLst>
            <pc:docMk/>
            <pc:sldMk cId="2115443983" sldId="305"/>
            <ac:spMk id="4" creationId="{12C4BDA6-56F3-800D-BE91-AF734D17F26D}"/>
          </ac:spMkLst>
        </pc:spChg>
      </pc:sldChg>
    </pc:docChg>
  </pc:docChgLst>
  <pc:docChgLst>
    <pc:chgData name="Eisenfelder, Christine Marie" userId="S::ceisenfelder@una.edu::67b014fb-9d14-4a27-95e8-cd2590d68eac" providerId="AD" clId="Web-{1362DBAD-32BC-43FA-8A55-23A9CB695EFE}"/>
    <pc:docChg chg="modSld">
      <pc:chgData name="Eisenfelder, Christine Marie" userId="S::ceisenfelder@una.edu::67b014fb-9d14-4a27-95e8-cd2590d68eac" providerId="AD" clId="Web-{1362DBAD-32BC-43FA-8A55-23A9CB695EFE}" dt="2023-02-15T14:20:52.030" v="362" actId="20577"/>
      <pc:docMkLst>
        <pc:docMk/>
      </pc:docMkLst>
      <pc:sldChg chg="modSp">
        <pc:chgData name="Eisenfelder, Christine Marie" userId="S::ceisenfelder@una.edu::67b014fb-9d14-4a27-95e8-cd2590d68eac" providerId="AD" clId="Web-{1362DBAD-32BC-43FA-8A55-23A9CB695EFE}" dt="2023-02-15T13:38:08.052" v="39" actId="1076"/>
        <pc:sldMkLst>
          <pc:docMk/>
          <pc:sldMk cId="2048203928" sldId="279"/>
        </pc:sldMkLst>
        <pc:spChg chg="mod">
          <ac:chgData name="Eisenfelder, Christine Marie" userId="S::ceisenfelder@una.edu::67b014fb-9d14-4a27-95e8-cd2590d68eac" providerId="AD" clId="Web-{1362DBAD-32BC-43FA-8A55-23A9CB695EFE}" dt="2023-02-15T13:37:53.067" v="37" actId="20577"/>
          <ac:spMkLst>
            <pc:docMk/>
            <pc:sldMk cId="2048203928" sldId="279"/>
            <ac:spMk id="2" creationId="{15A9A903-5FC3-4A2C-0841-2244B3E3356D}"/>
          </ac:spMkLst>
        </pc:spChg>
        <pc:spChg chg="mod">
          <ac:chgData name="Eisenfelder, Christine Marie" userId="S::ceisenfelder@una.edu::67b014fb-9d14-4a27-95e8-cd2590d68eac" providerId="AD" clId="Web-{1362DBAD-32BC-43FA-8A55-23A9CB695EFE}" dt="2023-02-15T13:38:08.052" v="39" actId="1076"/>
          <ac:spMkLst>
            <pc:docMk/>
            <pc:sldMk cId="2048203928" sldId="279"/>
            <ac:spMk id="3" creationId="{E05A2E02-E5CD-A12A-112C-4A1E7BD17A8C}"/>
          </ac:spMkLst>
        </pc:spChg>
        <pc:spChg chg="mod">
          <ac:chgData name="Eisenfelder, Christine Marie" userId="S::ceisenfelder@una.edu::67b014fb-9d14-4a27-95e8-cd2590d68eac" providerId="AD" clId="Web-{1362DBAD-32BC-43FA-8A55-23A9CB695EFE}" dt="2023-02-15T13:37:27.645" v="33" actId="20577"/>
          <ac:spMkLst>
            <pc:docMk/>
            <pc:sldMk cId="2048203928" sldId="279"/>
            <ac:spMk id="167" creationId="{00000000-0000-0000-0000-000000000000}"/>
          </ac:spMkLst>
        </pc:spChg>
        <pc:spChg chg="mod">
          <ac:chgData name="Eisenfelder, Christine Marie" userId="S::ceisenfelder@una.edu::67b014fb-9d14-4a27-95e8-cd2590d68eac" providerId="AD" clId="Web-{1362DBAD-32BC-43FA-8A55-23A9CB695EFE}" dt="2023-02-15T13:38:04.489" v="38" actId="1076"/>
          <ac:spMkLst>
            <pc:docMk/>
            <pc:sldMk cId="2048203928" sldId="279"/>
            <ac:spMk id="170" creationId="{00000000-0000-0000-0000-000000000000}"/>
          </ac:spMkLst>
        </pc:spChg>
      </pc:sldChg>
      <pc:sldChg chg="addSp modSp">
        <pc:chgData name="Eisenfelder, Christine Marie" userId="S::ceisenfelder@una.edu::67b014fb-9d14-4a27-95e8-cd2590d68eac" providerId="AD" clId="Web-{1362DBAD-32BC-43FA-8A55-23A9CB695EFE}" dt="2023-02-15T13:40:50.775" v="68" actId="14100"/>
        <pc:sldMkLst>
          <pc:docMk/>
          <pc:sldMk cId="1025882642" sldId="280"/>
        </pc:sldMkLst>
        <pc:spChg chg="mod">
          <ac:chgData name="Eisenfelder, Christine Marie" userId="S::ceisenfelder@una.edu::67b014fb-9d14-4a27-95e8-cd2590d68eac" providerId="AD" clId="Web-{1362DBAD-32BC-43FA-8A55-23A9CB695EFE}" dt="2023-02-15T13:40:43.635" v="67" actId="1076"/>
          <ac:spMkLst>
            <pc:docMk/>
            <pc:sldMk cId="1025882642" sldId="280"/>
            <ac:spMk id="2" creationId="{C7B540C8-8FD5-0DCE-6392-2C5491A666BE}"/>
          </ac:spMkLst>
        </pc:spChg>
        <pc:spChg chg="add mod">
          <ac:chgData name="Eisenfelder, Christine Marie" userId="S::ceisenfelder@una.edu::67b014fb-9d14-4a27-95e8-cd2590d68eac" providerId="AD" clId="Web-{1362DBAD-32BC-43FA-8A55-23A9CB695EFE}" dt="2023-02-15T13:40:06.821" v="64" actId="20577"/>
          <ac:spMkLst>
            <pc:docMk/>
            <pc:sldMk cId="1025882642" sldId="280"/>
            <ac:spMk id="3" creationId="{EA94B823-EAEB-DFB4-8088-0ADB392EC88E}"/>
          </ac:spMkLst>
        </pc:spChg>
        <pc:spChg chg="mod">
          <ac:chgData name="Eisenfelder, Christine Marie" userId="S::ceisenfelder@una.edu::67b014fb-9d14-4a27-95e8-cd2590d68eac" providerId="AD" clId="Web-{1362DBAD-32BC-43FA-8A55-23A9CB695EFE}" dt="2023-02-15T13:40:36.837" v="66" actId="20577"/>
          <ac:spMkLst>
            <pc:docMk/>
            <pc:sldMk cId="1025882642" sldId="280"/>
            <ac:spMk id="177" creationId="{00000000-0000-0000-0000-000000000000}"/>
          </ac:spMkLst>
        </pc:spChg>
        <pc:picChg chg="mod">
          <ac:chgData name="Eisenfelder, Christine Marie" userId="S::ceisenfelder@una.edu::67b014fb-9d14-4a27-95e8-cd2590d68eac" providerId="AD" clId="Web-{1362DBAD-32BC-43FA-8A55-23A9CB695EFE}" dt="2023-02-15T13:40:50.775" v="68" actId="14100"/>
          <ac:picMkLst>
            <pc:docMk/>
            <pc:sldMk cId="1025882642" sldId="280"/>
            <ac:picMk id="178" creationId="{00000000-0000-0000-0000-000000000000}"/>
          </ac:picMkLst>
        </pc:picChg>
      </pc:sldChg>
      <pc:sldChg chg="addSp delSp modSp mod modClrScheme chgLayout">
        <pc:chgData name="Eisenfelder, Christine Marie" userId="S::ceisenfelder@una.edu::67b014fb-9d14-4a27-95e8-cd2590d68eac" providerId="AD" clId="Web-{1362DBAD-32BC-43FA-8A55-23A9CB695EFE}" dt="2023-02-15T13:43:28.702" v="106" actId="14100"/>
        <pc:sldMkLst>
          <pc:docMk/>
          <pc:sldMk cId="1323679143" sldId="281"/>
        </pc:sldMkLst>
        <pc:spChg chg="mod">
          <ac:chgData name="Eisenfelder, Christine Marie" userId="S::ceisenfelder@una.edu::67b014fb-9d14-4a27-95e8-cd2590d68eac" providerId="AD" clId="Web-{1362DBAD-32BC-43FA-8A55-23A9CB695EFE}" dt="2023-02-15T13:42:44.154" v="93" actId="14100"/>
          <ac:spMkLst>
            <pc:docMk/>
            <pc:sldMk cId="1323679143" sldId="281"/>
            <ac:spMk id="2" creationId="{94A576D0-C806-3A8F-8770-8833733909AE}"/>
          </ac:spMkLst>
        </pc:spChg>
        <pc:spChg chg="add del mod ord">
          <ac:chgData name="Eisenfelder, Christine Marie" userId="S::ceisenfelder@una.edu::67b014fb-9d14-4a27-95e8-cd2590d68eac" providerId="AD" clId="Web-{1362DBAD-32BC-43FA-8A55-23A9CB695EFE}" dt="2023-02-15T13:41:40.042" v="71"/>
          <ac:spMkLst>
            <pc:docMk/>
            <pc:sldMk cId="1323679143" sldId="281"/>
            <ac:spMk id="3" creationId="{6FCC44B9-ED1F-C20B-CBB9-1C8185C5396D}"/>
          </ac:spMkLst>
        </pc:spChg>
        <pc:spChg chg="add mod">
          <ac:chgData name="Eisenfelder, Christine Marie" userId="S::ceisenfelder@una.edu::67b014fb-9d14-4a27-95e8-cd2590d68eac" providerId="AD" clId="Web-{1362DBAD-32BC-43FA-8A55-23A9CB695EFE}" dt="2023-02-15T13:43:28.702" v="106" actId="14100"/>
          <ac:spMkLst>
            <pc:docMk/>
            <pc:sldMk cId="1323679143" sldId="281"/>
            <ac:spMk id="4" creationId="{3C1C9089-3CA3-E95C-40F4-E78E278894EC}"/>
          </ac:spMkLst>
        </pc:spChg>
        <pc:spChg chg="mod ord">
          <ac:chgData name="Eisenfelder, Christine Marie" userId="S::ceisenfelder@una.edu::67b014fb-9d14-4a27-95e8-cd2590d68eac" providerId="AD" clId="Web-{1362DBAD-32BC-43FA-8A55-23A9CB695EFE}" dt="2023-02-15T13:42:09.090" v="76" actId="20577"/>
          <ac:spMkLst>
            <pc:docMk/>
            <pc:sldMk cId="1323679143" sldId="281"/>
            <ac:spMk id="183" creationId="{00000000-0000-0000-0000-000000000000}"/>
          </ac:spMkLst>
        </pc:spChg>
        <pc:picChg chg="mod">
          <ac:chgData name="Eisenfelder, Christine Marie" userId="S::ceisenfelder@una.edu::67b014fb-9d14-4a27-95e8-cd2590d68eac" providerId="AD" clId="Web-{1362DBAD-32BC-43FA-8A55-23A9CB695EFE}" dt="2023-02-15T13:42:23.028" v="79" actId="1076"/>
          <ac:picMkLst>
            <pc:docMk/>
            <pc:sldMk cId="1323679143" sldId="281"/>
            <ac:picMk id="185" creationId="{00000000-0000-0000-0000-000000000000}"/>
          </ac:picMkLst>
        </pc:picChg>
      </pc:sldChg>
      <pc:sldChg chg="addSp modSp">
        <pc:chgData name="Eisenfelder, Christine Marie" userId="S::ceisenfelder@una.edu::67b014fb-9d14-4a27-95e8-cd2590d68eac" providerId="AD" clId="Web-{1362DBAD-32BC-43FA-8A55-23A9CB695EFE}" dt="2023-02-15T13:44:45.985" v="121" actId="1076"/>
        <pc:sldMkLst>
          <pc:docMk/>
          <pc:sldMk cId="2159473158" sldId="282"/>
        </pc:sldMkLst>
        <pc:spChg chg="add mod">
          <ac:chgData name="Eisenfelder, Christine Marie" userId="S::ceisenfelder@una.edu::67b014fb-9d14-4a27-95e8-cd2590d68eac" providerId="AD" clId="Web-{1362DBAD-32BC-43FA-8A55-23A9CB695EFE}" dt="2023-02-15T13:44:45.985" v="121" actId="1076"/>
          <ac:spMkLst>
            <pc:docMk/>
            <pc:sldMk cId="2159473158" sldId="282"/>
            <ac:spMk id="3" creationId="{2A6FA3FE-436B-9874-3621-0F4EA93324AF}"/>
          </ac:spMkLst>
        </pc:spChg>
        <pc:spChg chg="mod">
          <ac:chgData name="Eisenfelder, Christine Marie" userId="S::ceisenfelder@una.edu::67b014fb-9d14-4a27-95e8-cd2590d68eac" providerId="AD" clId="Web-{1362DBAD-32BC-43FA-8A55-23A9CB695EFE}" dt="2023-02-15T13:44:01.359" v="110" actId="20577"/>
          <ac:spMkLst>
            <pc:docMk/>
            <pc:sldMk cId="2159473158" sldId="282"/>
            <ac:spMk id="190" creationId="{00000000-0000-0000-0000-000000000000}"/>
          </ac:spMkLst>
        </pc:spChg>
        <pc:spChg chg="mod">
          <ac:chgData name="Eisenfelder, Christine Marie" userId="S::ceisenfelder@una.edu::67b014fb-9d14-4a27-95e8-cd2590d68eac" providerId="AD" clId="Web-{1362DBAD-32BC-43FA-8A55-23A9CB695EFE}" dt="2023-02-15T13:44:10.406" v="111" actId="20577"/>
          <ac:spMkLst>
            <pc:docMk/>
            <pc:sldMk cId="2159473158" sldId="282"/>
            <ac:spMk id="192" creationId="{00000000-0000-0000-0000-000000000000}"/>
          </ac:spMkLst>
        </pc:spChg>
        <pc:picChg chg="mod">
          <ac:chgData name="Eisenfelder, Christine Marie" userId="S::ceisenfelder@una.edu::67b014fb-9d14-4a27-95e8-cd2590d68eac" providerId="AD" clId="Web-{1362DBAD-32BC-43FA-8A55-23A9CB695EFE}" dt="2023-02-15T13:43:43.327" v="107" actId="1076"/>
          <ac:picMkLst>
            <pc:docMk/>
            <pc:sldMk cId="2159473158" sldId="282"/>
            <ac:picMk id="191" creationId="{00000000-0000-0000-0000-000000000000}"/>
          </ac:picMkLst>
        </pc:picChg>
      </pc:sldChg>
      <pc:sldChg chg="addSp delSp modSp mod modClrScheme chgLayout">
        <pc:chgData name="Eisenfelder, Christine Marie" userId="S::ceisenfelder@una.edu::67b014fb-9d14-4a27-95e8-cd2590d68eac" providerId="AD" clId="Web-{1362DBAD-32BC-43FA-8A55-23A9CB695EFE}" dt="2023-02-15T14:01:24.013" v="171" actId="20577"/>
        <pc:sldMkLst>
          <pc:docMk/>
          <pc:sldMk cId="2872964180" sldId="284"/>
        </pc:sldMkLst>
        <pc:spChg chg="mod">
          <ac:chgData name="Eisenfelder, Christine Marie" userId="S::ceisenfelder@una.edu::67b014fb-9d14-4a27-95e8-cd2590d68eac" providerId="AD" clId="Web-{1362DBAD-32BC-43FA-8A55-23A9CB695EFE}" dt="2023-02-15T14:01:02.512" v="169" actId="1076"/>
          <ac:spMkLst>
            <pc:docMk/>
            <pc:sldMk cId="2872964180" sldId="284"/>
            <ac:spMk id="2" creationId="{64BB28A3-7968-25AE-50DF-6BCB7D0D0494}"/>
          </ac:spMkLst>
        </pc:spChg>
        <pc:spChg chg="add del mod ord">
          <ac:chgData name="Eisenfelder, Christine Marie" userId="S::ceisenfelder@una.edu::67b014fb-9d14-4a27-95e8-cd2590d68eac" providerId="AD" clId="Web-{1362DBAD-32BC-43FA-8A55-23A9CB695EFE}" dt="2023-02-15T13:57:36.397" v="124"/>
          <ac:spMkLst>
            <pc:docMk/>
            <pc:sldMk cId="2872964180" sldId="284"/>
            <ac:spMk id="3" creationId="{9DA2341E-B62F-C168-C781-3E54582495D7}"/>
          </ac:spMkLst>
        </pc:spChg>
        <pc:spChg chg="add mod">
          <ac:chgData name="Eisenfelder, Christine Marie" userId="S::ceisenfelder@una.edu::67b014fb-9d14-4a27-95e8-cd2590d68eac" providerId="AD" clId="Web-{1362DBAD-32BC-43FA-8A55-23A9CB695EFE}" dt="2023-02-15T13:59:24.932" v="140" actId="1076"/>
          <ac:spMkLst>
            <pc:docMk/>
            <pc:sldMk cId="2872964180" sldId="284"/>
            <ac:spMk id="4" creationId="{A9E807B2-D44D-794C-1802-68B3F7B3B7B6}"/>
          </ac:spMkLst>
        </pc:spChg>
        <pc:spChg chg="mod ord">
          <ac:chgData name="Eisenfelder, Christine Marie" userId="S::ceisenfelder@una.edu::67b014fb-9d14-4a27-95e8-cd2590d68eac" providerId="AD" clId="Web-{1362DBAD-32BC-43FA-8A55-23A9CB695EFE}" dt="2023-02-15T13:58:37.461" v="134" actId="14100"/>
          <ac:spMkLst>
            <pc:docMk/>
            <pc:sldMk cId="2872964180" sldId="284"/>
            <ac:spMk id="198" creationId="{00000000-0000-0000-0000-000000000000}"/>
          </ac:spMkLst>
        </pc:spChg>
        <pc:spChg chg="mod">
          <ac:chgData name="Eisenfelder, Christine Marie" userId="S::ceisenfelder@una.edu::67b014fb-9d14-4a27-95e8-cd2590d68eac" providerId="AD" clId="Web-{1362DBAD-32BC-43FA-8A55-23A9CB695EFE}" dt="2023-02-15T14:01:24.013" v="171" actId="20577"/>
          <ac:spMkLst>
            <pc:docMk/>
            <pc:sldMk cId="2872964180" sldId="284"/>
            <ac:spMk id="200" creationId="{00000000-0000-0000-0000-000000000000}"/>
          </ac:spMkLst>
        </pc:spChg>
        <pc:spChg chg="mod">
          <ac:chgData name="Eisenfelder, Christine Marie" userId="S::ceisenfelder@una.edu::67b014fb-9d14-4a27-95e8-cd2590d68eac" providerId="AD" clId="Web-{1362DBAD-32BC-43FA-8A55-23A9CB695EFE}" dt="2023-02-15T13:59:54.511" v="146" actId="1076"/>
          <ac:spMkLst>
            <pc:docMk/>
            <pc:sldMk cId="2872964180" sldId="284"/>
            <ac:spMk id="201" creationId="{00000000-0000-0000-0000-000000000000}"/>
          </ac:spMkLst>
        </pc:spChg>
        <pc:picChg chg="mod">
          <ac:chgData name="Eisenfelder, Christine Marie" userId="S::ceisenfelder@una.edu::67b014fb-9d14-4a27-95e8-cd2590d68eac" providerId="AD" clId="Web-{1362DBAD-32BC-43FA-8A55-23A9CB695EFE}" dt="2023-02-15T13:59:46.838" v="145" actId="1076"/>
          <ac:picMkLst>
            <pc:docMk/>
            <pc:sldMk cId="2872964180" sldId="284"/>
            <ac:picMk id="199" creationId="{00000000-0000-0000-0000-000000000000}"/>
          </ac:picMkLst>
        </pc:picChg>
      </pc:sldChg>
      <pc:sldChg chg="addSp modSp modNotes">
        <pc:chgData name="Eisenfelder, Christine Marie" userId="S::ceisenfelder@una.edu::67b014fb-9d14-4a27-95e8-cd2590d68eac" providerId="AD" clId="Web-{1362DBAD-32BC-43FA-8A55-23A9CB695EFE}" dt="2023-02-15T13:36:35.503" v="27" actId="1076"/>
        <pc:sldMkLst>
          <pc:docMk/>
          <pc:sldMk cId="3666279742" sldId="285"/>
        </pc:sldMkLst>
        <pc:spChg chg="mod">
          <ac:chgData name="Eisenfelder, Christine Marie" userId="S::ceisenfelder@una.edu::67b014fb-9d14-4a27-95e8-cd2590d68eac" providerId="AD" clId="Web-{1362DBAD-32BC-43FA-8A55-23A9CB695EFE}" dt="2023-02-15T13:36:31.940" v="26" actId="1076"/>
          <ac:spMkLst>
            <pc:docMk/>
            <pc:sldMk cId="3666279742" sldId="285"/>
            <ac:spMk id="4" creationId="{73186118-3EB9-FD2B-9BC4-4592B79F115F}"/>
          </ac:spMkLst>
        </pc:spChg>
        <pc:spChg chg="mod">
          <ac:chgData name="Eisenfelder, Christine Marie" userId="S::ceisenfelder@una.edu::67b014fb-9d14-4a27-95e8-cd2590d68eac" providerId="AD" clId="Web-{1362DBAD-32BC-43FA-8A55-23A9CB695EFE}" dt="2023-02-15T13:36:22.690" v="25" actId="1076"/>
          <ac:spMkLst>
            <pc:docMk/>
            <pc:sldMk cId="3666279742" sldId="285"/>
            <ac:spMk id="6" creationId="{7C1139D6-69F1-D5D5-B565-9C7A1867F4D0}"/>
          </ac:spMkLst>
        </pc:spChg>
        <pc:spChg chg="add mod">
          <ac:chgData name="Eisenfelder, Christine Marie" userId="S::ceisenfelder@una.edu::67b014fb-9d14-4a27-95e8-cd2590d68eac" providerId="AD" clId="Web-{1362DBAD-32BC-43FA-8A55-23A9CB695EFE}" dt="2023-02-15T13:36:14.361" v="24" actId="14100"/>
          <ac:spMkLst>
            <pc:docMk/>
            <pc:sldMk cId="3666279742" sldId="285"/>
            <ac:spMk id="7" creationId="{DEE8CB2C-1D85-9FF3-8056-FDAC50C0102E}"/>
          </ac:spMkLst>
        </pc:spChg>
        <pc:spChg chg="mod">
          <ac:chgData name="Eisenfelder, Christine Marie" userId="S::ceisenfelder@una.edu::67b014fb-9d14-4a27-95e8-cd2590d68eac" providerId="AD" clId="Web-{1362DBAD-32BC-43FA-8A55-23A9CB695EFE}" dt="2023-02-15T13:36:35.503" v="27" actId="1076"/>
          <ac:spMkLst>
            <pc:docMk/>
            <pc:sldMk cId="3666279742" sldId="285"/>
            <ac:spMk id="8" creationId="{0EF48A2B-4CCF-DD5F-4AE2-AFECA7DCCB23}"/>
          </ac:spMkLst>
        </pc:spChg>
      </pc:sldChg>
      <pc:sldChg chg="modSp">
        <pc:chgData name="Eisenfelder, Christine Marie" userId="S::ceisenfelder@una.edu::67b014fb-9d14-4a27-95e8-cd2590d68eac" providerId="AD" clId="Web-{1362DBAD-32BC-43FA-8A55-23A9CB695EFE}" dt="2023-02-15T14:20:52.030" v="362" actId="20577"/>
        <pc:sldMkLst>
          <pc:docMk/>
          <pc:sldMk cId="1064976514" sldId="290"/>
        </pc:sldMkLst>
        <pc:spChg chg="mod">
          <ac:chgData name="Eisenfelder, Christine Marie" userId="S::ceisenfelder@una.edu::67b014fb-9d14-4a27-95e8-cd2590d68eac" providerId="AD" clId="Web-{1362DBAD-32BC-43FA-8A55-23A9CB695EFE}" dt="2023-02-15T14:10:55.592" v="228" actId="20577"/>
          <ac:spMkLst>
            <pc:docMk/>
            <pc:sldMk cId="1064976514" sldId="290"/>
            <ac:spMk id="2" creationId="{64EB5BA5-C1AE-2457-46BA-AE55C297286D}"/>
          </ac:spMkLst>
        </pc:spChg>
        <pc:spChg chg="mod">
          <ac:chgData name="Eisenfelder, Christine Marie" userId="S::ceisenfelder@una.edu::67b014fb-9d14-4a27-95e8-cd2590d68eac" providerId="AD" clId="Web-{1362DBAD-32BC-43FA-8A55-23A9CB695EFE}" dt="2023-02-15T14:10:40.575" v="225" actId="20577"/>
          <ac:spMkLst>
            <pc:docMk/>
            <pc:sldMk cId="1064976514" sldId="290"/>
            <ac:spMk id="5" creationId="{BC523EE4-CA93-B352-246D-96923092D8FA}"/>
          </ac:spMkLst>
        </pc:spChg>
        <pc:spChg chg="mod">
          <ac:chgData name="Eisenfelder, Christine Marie" userId="S::ceisenfelder@una.edu::67b014fb-9d14-4a27-95e8-cd2590d68eac" providerId="AD" clId="Web-{1362DBAD-32BC-43FA-8A55-23A9CB695EFE}" dt="2023-02-15T14:20:52.030" v="362" actId="20577"/>
          <ac:spMkLst>
            <pc:docMk/>
            <pc:sldMk cId="1064976514" sldId="290"/>
            <ac:spMk id="7" creationId="{51572D03-3EDF-FCCD-45AA-F296253334F1}"/>
          </ac:spMkLst>
        </pc:spChg>
        <pc:spChg chg="mod">
          <ac:chgData name="Eisenfelder, Christine Marie" userId="S::ceisenfelder@una.edu::67b014fb-9d14-4a27-95e8-cd2590d68eac" providerId="AD" clId="Web-{1362DBAD-32BC-43FA-8A55-23A9CB695EFE}" dt="2023-02-15T14:10:48.357" v="227" actId="20577"/>
          <ac:spMkLst>
            <pc:docMk/>
            <pc:sldMk cId="1064976514" sldId="290"/>
            <ac:spMk id="9" creationId="{904B00B0-6DA8-B0E7-EA07-71727A5695F5}"/>
          </ac:spMkLst>
        </pc:spChg>
      </pc:sldChg>
    </pc:docChg>
  </pc:docChgLst>
  <pc:docChgLst>
    <pc:chgData name="Eisenfelder, Christine Marie" userId="S::ceisenfelder@una.edu::67b014fb-9d14-4a27-95e8-cd2590d68eac" providerId="AD" clId="Web-{93D8DB3B-ED03-4764-8BE3-41B93773C928}"/>
    <pc:docChg chg="modSld">
      <pc:chgData name="Eisenfelder, Christine Marie" userId="S::ceisenfelder@una.edu::67b014fb-9d14-4a27-95e8-cd2590d68eac" providerId="AD" clId="Web-{93D8DB3B-ED03-4764-8BE3-41B93773C928}" dt="2023-02-13T23:28:12.068" v="17"/>
      <pc:docMkLst>
        <pc:docMk/>
      </pc:docMkLst>
      <pc:sldChg chg="modSp">
        <pc:chgData name="Eisenfelder, Christine Marie" userId="S::ceisenfelder@una.edu::67b014fb-9d14-4a27-95e8-cd2590d68eac" providerId="AD" clId="Web-{93D8DB3B-ED03-4764-8BE3-41B93773C928}" dt="2023-02-13T23:18:38.952" v="7" actId="20577"/>
        <pc:sldMkLst>
          <pc:docMk/>
          <pc:sldMk cId="3733486012" sldId="258"/>
        </pc:sldMkLst>
        <pc:spChg chg="mod">
          <ac:chgData name="Eisenfelder, Christine Marie" userId="S::ceisenfelder@una.edu::67b014fb-9d14-4a27-95e8-cd2590d68eac" providerId="AD" clId="Web-{93D8DB3B-ED03-4764-8BE3-41B93773C928}" dt="2023-02-13T23:18:38.952" v="7" actId="20577"/>
          <ac:spMkLst>
            <pc:docMk/>
            <pc:sldMk cId="3733486012" sldId="258"/>
            <ac:spMk id="10" creationId="{EF2BC084-E6DB-4DE7-B309-042A85EBA700}"/>
          </ac:spMkLst>
        </pc:spChg>
      </pc:sldChg>
      <pc:sldChg chg="modNotes">
        <pc:chgData name="Eisenfelder, Christine Marie" userId="S::ceisenfelder@una.edu::67b014fb-9d14-4a27-95e8-cd2590d68eac" providerId="AD" clId="Web-{93D8DB3B-ED03-4764-8BE3-41B93773C928}" dt="2023-02-13T23:28:12.068" v="17"/>
        <pc:sldMkLst>
          <pc:docMk/>
          <pc:sldMk cId="2048203928" sldId="279"/>
        </pc:sldMkLst>
      </pc:sldChg>
    </pc:docChg>
  </pc:docChgLst>
  <pc:docChgLst>
    <pc:chgData name="Eisenfelder, Christine Marie" userId="S::ceisenfelder@una.edu::67b014fb-9d14-4a27-95e8-cd2590d68eac" providerId="AD" clId="Web-{40813C21-2F81-4F8F-BFF4-DF6FC0C8419D}"/>
    <pc:docChg chg="modSld">
      <pc:chgData name="Eisenfelder, Christine Marie" userId="S::ceisenfelder@una.edu::67b014fb-9d14-4a27-95e8-cd2590d68eac" providerId="AD" clId="Web-{40813C21-2F81-4F8F-BFF4-DF6FC0C8419D}" dt="2023-02-11T17:43:22.957" v="122" actId="1076"/>
      <pc:docMkLst>
        <pc:docMk/>
      </pc:docMkLst>
      <pc:sldChg chg="modSp mod modClrScheme chgLayout">
        <pc:chgData name="Eisenfelder, Christine Marie" userId="S::ceisenfelder@una.edu::67b014fb-9d14-4a27-95e8-cd2590d68eac" providerId="AD" clId="Web-{40813C21-2F81-4F8F-BFF4-DF6FC0C8419D}" dt="2023-02-11T16:38:26.998" v="0"/>
        <pc:sldMkLst>
          <pc:docMk/>
          <pc:sldMk cId="3977132465" sldId="271"/>
        </pc:sldMkLst>
        <pc:spChg chg="mod ord">
          <ac:chgData name="Eisenfelder, Christine Marie" userId="S::ceisenfelder@una.edu::67b014fb-9d14-4a27-95e8-cd2590d68eac" providerId="AD" clId="Web-{40813C21-2F81-4F8F-BFF4-DF6FC0C8419D}" dt="2023-02-11T16:38:26.998" v="0"/>
          <ac:spMkLst>
            <pc:docMk/>
            <pc:sldMk cId="3977132465" sldId="271"/>
            <ac:spMk id="104" creationId="{00000000-0000-0000-0000-000000000000}"/>
          </ac:spMkLst>
        </pc:spChg>
        <pc:spChg chg="mod ord">
          <ac:chgData name="Eisenfelder, Christine Marie" userId="S::ceisenfelder@una.edu::67b014fb-9d14-4a27-95e8-cd2590d68eac" providerId="AD" clId="Web-{40813C21-2F81-4F8F-BFF4-DF6FC0C8419D}" dt="2023-02-11T16:38:26.998" v="0"/>
          <ac:spMkLst>
            <pc:docMk/>
            <pc:sldMk cId="3977132465" sldId="271"/>
            <ac:spMk id="105" creationId="{00000000-0000-0000-0000-000000000000}"/>
          </ac:spMkLst>
        </pc:spChg>
      </pc:sldChg>
      <pc:sldChg chg="addSp delSp modSp mod setBg modClrScheme chgLayout">
        <pc:chgData name="Eisenfelder, Christine Marie" userId="S::ceisenfelder@una.edu::67b014fb-9d14-4a27-95e8-cd2590d68eac" providerId="AD" clId="Web-{40813C21-2F81-4F8F-BFF4-DF6FC0C8419D}" dt="2023-02-11T17:36:38.635" v="73"/>
        <pc:sldMkLst>
          <pc:docMk/>
          <pc:sldMk cId="4132126047" sldId="272"/>
        </pc:sldMkLst>
        <pc:spChg chg="add">
          <ac:chgData name="Eisenfelder, Christine Marie" userId="S::ceisenfelder@una.edu::67b014fb-9d14-4a27-95e8-cd2590d68eac" providerId="AD" clId="Web-{40813C21-2F81-4F8F-BFF4-DF6FC0C8419D}" dt="2023-02-11T17:31:05.846" v="47"/>
          <ac:spMkLst>
            <pc:docMk/>
            <pc:sldMk cId="4132126047" sldId="272"/>
            <ac:spMk id="2" creationId="{698E54E6-BCD0-1AA8-1DA0-EEFF60485E95}"/>
          </ac:spMkLst>
        </pc:spChg>
        <pc:spChg chg="add del mod ord">
          <ac:chgData name="Eisenfelder, Christine Marie" userId="S::ceisenfelder@una.edu::67b014fb-9d14-4a27-95e8-cd2590d68eac" providerId="AD" clId="Web-{40813C21-2F81-4F8F-BFF4-DF6FC0C8419D}" dt="2023-02-11T16:45:45.732" v="8"/>
          <ac:spMkLst>
            <pc:docMk/>
            <pc:sldMk cId="4132126047" sldId="272"/>
            <ac:spMk id="2" creationId="{7892BD2E-AC37-6E7A-9472-D6ED1C913779}"/>
          </ac:spMkLst>
        </pc:spChg>
        <pc:spChg chg="add del mod ord">
          <ac:chgData name="Eisenfelder, Christine Marie" userId="S::ceisenfelder@una.edu::67b014fb-9d14-4a27-95e8-cd2590d68eac" providerId="AD" clId="Web-{40813C21-2F81-4F8F-BFF4-DF6FC0C8419D}" dt="2023-02-11T17:34:03.834" v="58"/>
          <ac:spMkLst>
            <pc:docMk/>
            <pc:sldMk cId="4132126047" sldId="272"/>
            <ac:spMk id="3" creationId="{6D2D98C0-6385-D74C-F484-DD48BAE90206}"/>
          </ac:spMkLst>
        </pc:spChg>
        <pc:spChg chg="add del mod ord">
          <ac:chgData name="Eisenfelder, Christine Marie" userId="S::ceisenfelder@una.edu::67b014fb-9d14-4a27-95e8-cd2590d68eac" providerId="AD" clId="Web-{40813C21-2F81-4F8F-BFF4-DF6FC0C8419D}" dt="2023-02-11T16:46:41.265" v="10"/>
          <ac:spMkLst>
            <pc:docMk/>
            <pc:sldMk cId="4132126047" sldId="272"/>
            <ac:spMk id="3" creationId="{BA100E63-F03C-8FEA-2445-B345F3A8B757}"/>
          </ac:spMkLst>
        </pc:spChg>
        <pc:spChg chg="add del mod ord">
          <ac:chgData name="Eisenfelder, Christine Marie" userId="S::ceisenfelder@una.edu::67b014fb-9d14-4a27-95e8-cd2590d68eac" providerId="AD" clId="Web-{40813C21-2F81-4F8F-BFF4-DF6FC0C8419D}" dt="2023-02-11T17:34:03.834" v="58"/>
          <ac:spMkLst>
            <pc:docMk/>
            <pc:sldMk cId="4132126047" sldId="272"/>
            <ac:spMk id="4" creationId="{8ED7BE2D-22CA-C56C-A6A0-88E5A8D3E6FF}"/>
          </ac:spMkLst>
        </pc:spChg>
        <pc:spChg chg="add del mod ord">
          <ac:chgData name="Eisenfelder, Christine Marie" userId="S::ceisenfelder@una.edu::67b014fb-9d14-4a27-95e8-cd2590d68eac" providerId="AD" clId="Web-{40813C21-2F81-4F8F-BFF4-DF6FC0C8419D}" dt="2023-02-11T16:47:29.579" v="12"/>
          <ac:spMkLst>
            <pc:docMk/>
            <pc:sldMk cId="4132126047" sldId="272"/>
            <ac:spMk id="4" creationId="{CEE95182-96D8-DDFD-F561-D29F6F4C5B0F}"/>
          </ac:spMkLst>
        </pc:spChg>
        <pc:spChg chg="add del mod ord">
          <ac:chgData name="Eisenfelder, Christine Marie" userId="S::ceisenfelder@una.edu::67b014fb-9d14-4a27-95e8-cd2590d68eac" providerId="AD" clId="Web-{40813C21-2F81-4F8F-BFF4-DF6FC0C8419D}" dt="2023-02-11T17:00:40.362" v="14"/>
          <ac:spMkLst>
            <pc:docMk/>
            <pc:sldMk cId="4132126047" sldId="272"/>
            <ac:spMk id="5" creationId="{81841EF5-3050-F897-B00B-96DBE8144E3F}"/>
          </ac:spMkLst>
        </pc:spChg>
        <pc:spChg chg="add del mod ord">
          <ac:chgData name="Eisenfelder, Christine Marie" userId="S::ceisenfelder@una.edu::67b014fb-9d14-4a27-95e8-cd2590d68eac" providerId="AD" clId="Web-{40813C21-2F81-4F8F-BFF4-DF6FC0C8419D}" dt="2023-02-11T17:34:03.834" v="58"/>
          <ac:spMkLst>
            <pc:docMk/>
            <pc:sldMk cId="4132126047" sldId="272"/>
            <ac:spMk id="5" creationId="{CE99D785-B20E-CB93-2401-F324488DDAA9}"/>
          </ac:spMkLst>
        </pc:spChg>
        <pc:spChg chg="add del mod ord">
          <ac:chgData name="Eisenfelder, Christine Marie" userId="S::ceisenfelder@una.edu::67b014fb-9d14-4a27-95e8-cd2590d68eac" providerId="AD" clId="Web-{40813C21-2F81-4F8F-BFF4-DF6FC0C8419D}" dt="2023-02-11T17:34:03.834" v="58"/>
          <ac:spMkLst>
            <pc:docMk/>
            <pc:sldMk cId="4132126047" sldId="272"/>
            <ac:spMk id="6" creationId="{032AB356-525C-FC39-5693-A23FAAB70F86}"/>
          </ac:spMkLst>
        </pc:spChg>
        <pc:spChg chg="add mod ord">
          <ac:chgData name="Eisenfelder, Christine Marie" userId="S::ceisenfelder@una.edu::67b014fb-9d14-4a27-95e8-cd2590d68eac" providerId="AD" clId="Web-{40813C21-2F81-4F8F-BFF4-DF6FC0C8419D}" dt="2023-02-11T17:34:31.694" v="59"/>
          <ac:spMkLst>
            <pc:docMk/>
            <pc:sldMk cId="4132126047" sldId="272"/>
            <ac:spMk id="7" creationId="{6689D455-C011-32BD-6BD6-6D2F82310DFA}"/>
          </ac:spMkLst>
        </pc:spChg>
        <pc:spChg chg="mod ord">
          <ac:chgData name="Eisenfelder, Christine Marie" userId="S::ceisenfelder@una.edu::67b014fb-9d14-4a27-95e8-cd2590d68eac" providerId="AD" clId="Web-{40813C21-2F81-4F8F-BFF4-DF6FC0C8419D}" dt="2023-02-11T17:34:31.694" v="59"/>
          <ac:spMkLst>
            <pc:docMk/>
            <pc:sldMk cId="4132126047" sldId="272"/>
            <ac:spMk id="119" creationId="{00000000-0000-0000-0000-000000000000}"/>
          </ac:spMkLst>
        </pc:spChg>
        <pc:spChg chg="del mod ord">
          <ac:chgData name="Eisenfelder, Christine Marie" userId="S::ceisenfelder@una.edu::67b014fb-9d14-4a27-95e8-cd2590d68eac" providerId="AD" clId="Web-{40813C21-2F81-4F8F-BFF4-DF6FC0C8419D}" dt="2023-02-11T17:30:40.267" v="45"/>
          <ac:spMkLst>
            <pc:docMk/>
            <pc:sldMk cId="4132126047" sldId="272"/>
            <ac:spMk id="120" creationId="{00000000-0000-0000-0000-000000000000}"/>
          </ac:spMkLst>
        </pc:spChg>
        <pc:spChg chg="mod">
          <ac:chgData name="Eisenfelder, Christine Marie" userId="S::ceisenfelder@una.edu::67b014fb-9d14-4a27-95e8-cd2590d68eac" providerId="AD" clId="Web-{40813C21-2F81-4F8F-BFF4-DF6FC0C8419D}" dt="2023-02-11T17:35:45.649" v="70" actId="1076"/>
          <ac:spMkLst>
            <pc:docMk/>
            <pc:sldMk cId="4132126047" sldId="272"/>
            <ac:spMk id="121" creationId="{00000000-0000-0000-0000-000000000000}"/>
          </ac:spMkLst>
        </pc:spChg>
        <pc:spChg chg="mod">
          <ac:chgData name="Eisenfelder, Christine Marie" userId="S::ceisenfelder@una.edu::67b014fb-9d14-4a27-95e8-cd2590d68eac" providerId="AD" clId="Web-{40813C21-2F81-4F8F-BFF4-DF6FC0C8419D}" dt="2023-02-11T17:36:38.635" v="73"/>
          <ac:spMkLst>
            <pc:docMk/>
            <pc:sldMk cId="4132126047" sldId="272"/>
            <ac:spMk id="123" creationId="{00000000-0000-0000-0000-000000000000}"/>
          </ac:spMkLst>
        </pc:spChg>
        <pc:picChg chg="mod">
          <ac:chgData name="Eisenfelder, Christine Marie" userId="S::ceisenfelder@una.edu::67b014fb-9d14-4a27-95e8-cd2590d68eac" providerId="AD" clId="Web-{40813C21-2F81-4F8F-BFF4-DF6FC0C8419D}" dt="2023-02-11T17:30:46.064" v="46" actId="1076"/>
          <ac:picMkLst>
            <pc:docMk/>
            <pc:sldMk cId="4132126047" sldId="272"/>
            <ac:picMk id="122" creationId="{00000000-0000-0000-0000-000000000000}"/>
          </ac:picMkLst>
        </pc:picChg>
      </pc:sldChg>
      <pc:sldChg chg="modSp mod modClrScheme chgLayout">
        <pc:chgData name="Eisenfelder, Christine Marie" userId="S::ceisenfelder@una.edu::67b014fb-9d14-4a27-95e8-cd2590d68eac" providerId="AD" clId="Web-{40813C21-2F81-4F8F-BFF4-DF6FC0C8419D}" dt="2023-02-11T16:41:01.675" v="6" actId="20577"/>
        <pc:sldMkLst>
          <pc:docMk/>
          <pc:sldMk cId="3710170540" sldId="273"/>
        </pc:sldMkLst>
        <pc:spChg chg="mod ord">
          <ac:chgData name="Eisenfelder, Christine Marie" userId="S::ceisenfelder@una.edu::67b014fb-9d14-4a27-95e8-cd2590d68eac" providerId="AD" clId="Web-{40813C21-2F81-4F8F-BFF4-DF6FC0C8419D}" dt="2023-02-11T16:39:23.156" v="1"/>
          <ac:spMkLst>
            <pc:docMk/>
            <pc:sldMk cId="3710170540" sldId="273"/>
            <ac:spMk id="111" creationId="{00000000-0000-0000-0000-000000000000}"/>
          </ac:spMkLst>
        </pc:spChg>
        <pc:spChg chg="mod ord">
          <ac:chgData name="Eisenfelder, Christine Marie" userId="S::ceisenfelder@una.edu::67b014fb-9d14-4a27-95e8-cd2590d68eac" providerId="AD" clId="Web-{40813C21-2F81-4F8F-BFF4-DF6FC0C8419D}" dt="2023-02-11T16:41:01.675" v="6" actId="20577"/>
          <ac:spMkLst>
            <pc:docMk/>
            <pc:sldMk cId="3710170540" sldId="273"/>
            <ac:spMk id="112" creationId="{00000000-0000-0000-0000-000000000000}"/>
          </ac:spMkLst>
        </pc:spChg>
        <pc:spChg chg="mod">
          <ac:chgData name="Eisenfelder, Christine Marie" userId="S::ceisenfelder@una.edu::67b014fb-9d14-4a27-95e8-cd2590d68eac" providerId="AD" clId="Web-{40813C21-2F81-4F8F-BFF4-DF6FC0C8419D}" dt="2023-02-11T16:40:40.565" v="4" actId="20577"/>
          <ac:spMkLst>
            <pc:docMk/>
            <pc:sldMk cId="3710170540" sldId="273"/>
            <ac:spMk id="113" creationId="{00000000-0000-0000-0000-000000000000}"/>
          </ac:spMkLst>
        </pc:spChg>
      </pc:sldChg>
      <pc:sldChg chg="addSp modSp mod modClrScheme chgLayout">
        <pc:chgData name="Eisenfelder, Christine Marie" userId="S::ceisenfelder@una.edu::67b014fb-9d14-4a27-95e8-cd2590d68eac" providerId="AD" clId="Web-{40813C21-2F81-4F8F-BFF4-DF6FC0C8419D}" dt="2023-02-11T17:40:08.734" v="103" actId="1076"/>
        <pc:sldMkLst>
          <pc:docMk/>
          <pc:sldMk cId="962007968" sldId="275"/>
        </pc:sldMkLst>
        <pc:spChg chg="add mod">
          <ac:chgData name="Eisenfelder, Christine Marie" userId="S::ceisenfelder@una.edu::67b014fb-9d14-4a27-95e8-cd2590d68eac" providerId="AD" clId="Web-{40813C21-2F81-4F8F-BFF4-DF6FC0C8419D}" dt="2023-02-11T17:40:08.734" v="103" actId="1076"/>
          <ac:spMkLst>
            <pc:docMk/>
            <pc:sldMk cId="962007968" sldId="275"/>
            <ac:spMk id="2" creationId="{9F9C8E88-C00E-C118-F971-760253E63296}"/>
          </ac:spMkLst>
        </pc:spChg>
        <pc:spChg chg="mod ord">
          <ac:chgData name="Eisenfelder, Christine Marie" userId="S::ceisenfelder@una.edu::67b014fb-9d14-4a27-95e8-cd2590d68eac" providerId="AD" clId="Web-{40813C21-2F81-4F8F-BFF4-DF6FC0C8419D}" dt="2023-02-11T17:38:21.559" v="82" actId="1076"/>
          <ac:spMkLst>
            <pc:docMk/>
            <pc:sldMk cId="962007968" sldId="275"/>
            <ac:spMk id="128" creationId="{00000000-0000-0000-0000-000000000000}"/>
          </ac:spMkLst>
        </pc:spChg>
        <pc:spChg chg="mod ord">
          <ac:chgData name="Eisenfelder, Christine Marie" userId="S::ceisenfelder@una.edu::67b014fb-9d14-4a27-95e8-cd2590d68eac" providerId="AD" clId="Web-{40813C21-2F81-4F8F-BFF4-DF6FC0C8419D}" dt="2023-02-11T17:38:04.903" v="78"/>
          <ac:spMkLst>
            <pc:docMk/>
            <pc:sldMk cId="962007968" sldId="275"/>
            <ac:spMk id="129" creationId="{00000000-0000-0000-0000-000000000000}"/>
          </ac:spMkLst>
        </pc:spChg>
        <pc:picChg chg="mod">
          <ac:chgData name="Eisenfelder, Christine Marie" userId="S::ceisenfelder@una.edu::67b014fb-9d14-4a27-95e8-cd2590d68eac" providerId="AD" clId="Web-{40813C21-2F81-4F8F-BFF4-DF6FC0C8419D}" dt="2023-02-11T17:40:00.093" v="102" actId="1076"/>
          <ac:picMkLst>
            <pc:docMk/>
            <pc:sldMk cId="962007968" sldId="275"/>
            <ac:picMk id="130" creationId="{00000000-0000-0000-0000-000000000000}"/>
          </ac:picMkLst>
        </pc:picChg>
      </pc:sldChg>
      <pc:sldChg chg="addSp delSp modSp mod modClrScheme chgLayout">
        <pc:chgData name="Eisenfelder, Christine Marie" userId="S::ceisenfelder@una.edu::67b014fb-9d14-4a27-95e8-cd2590d68eac" providerId="AD" clId="Web-{40813C21-2F81-4F8F-BFF4-DF6FC0C8419D}" dt="2023-02-11T17:41:26.704" v="111" actId="1076"/>
        <pc:sldMkLst>
          <pc:docMk/>
          <pc:sldMk cId="2691848012" sldId="276"/>
        </pc:sldMkLst>
        <pc:spChg chg="add del mod ord">
          <ac:chgData name="Eisenfelder, Christine Marie" userId="S::ceisenfelder@una.edu::67b014fb-9d14-4a27-95e8-cd2590d68eac" providerId="AD" clId="Web-{40813C21-2F81-4F8F-BFF4-DF6FC0C8419D}" dt="2023-02-11T17:41:16.720" v="109"/>
          <ac:spMkLst>
            <pc:docMk/>
            <pc:sldMk cId="2691848012" sldId="276"/>
            <ac:spMk id="2" creationId="{FF528E84-ECDD-C287-1558-0653419B94C6}"/>
          </ac:spMkLst>
        </pc:spChg>
        <pc:spChg chg="mod ord">
          <ac:chgData name="Eisenfelder, Christine Marie" userId="S::ceisenfelder@una.edu::67b014fb-9d14-4a27-95e8-cd2590d68eac" providerId="AD" clId="Web-{40813C21-2F81-4F8F-BFF4-DF6FC0C8419D}" dt="2023-02-11T17:40:32.578" v="104"/>
          <ac:spMkLst>
            <pc:docMk/>
            <pc:sldMk cId="2691848012" sldId="276"/>
            <ac:spMk id="135" creationId="{00000000-0000-0000-0000-000000000000}"/>
          </ac:spMkLst>
        </pc:spChg>
        <pc:spChg chg="mod">
          <ac:chgData name="Eisenfelder, Christine Marie" userId="S::ceisenfelder@una.edu::67b014fb-9d14-4a27-95e8-cd2590d68eac" providerId="AD" clId="Web-{40813C21-2F81-4F8F-BFF4-DF6FC0C8419D}" dt="2023-02-11T17:41:22.439" v="110" actId="1076"/>
          <ac:spMkLst>
            <pc:docMk/>
            <pc:sldMk cId="2691848012" sldId="276"/>
            <ac:spMk id="137" creationId="{00000000-0000-0000-0000-000000000000}"/>
          </ac:spMkLst>
        </pc:spChg>
        <pc:picChg chg="mod">
          <ac:chgData name="Eisenfelder, Christine Marie" userId="S::ceisenfelder@una.edu::67b014fb-9d14-4a27-95e8-cd2590d68eac" providerId="AD" clId="Web-{40813C21-2F81-4F8F-BFF4-DF6FC0C8419D}" dt="2023-02-11T17:41:26.704" v="111" actId="1076"/>
          <ac:picMkLst>
            <pc:docMk/>
            <pc:sldMk cId="2691848012" sldId="276"/>
            <ac:picMk id="138" creationId="{00000000-0000-0000-0000-000000000000}"/>
          </ac:picMkLst>
        </pc:picChg>
      </pc:sldChg>
      <pc:sldChg chg="addSp delSp modSp mod modClrScheme chgLayout">
        <pc:chgData name="Eisenfelder, Christine Marie" userId="S::ceisenfelder@una.edu::67b014fb-9d14-4a27-95e8-cd2590d68eac" providerId="AD" clId="Web-{40813C21-2F81-4F8F-BFF4-DF6FC0C8419D}" dt="2023-02-11T17:43:22.957" v="122" actId="1076"/>
        <pc:sldMkLst>
          <pc:docMk/>
          <pc:sldMk cId="106942492" sldId="277"/>
        </pc:sldMkLst>
        <pc:spChg chg="add del mod ord">
          <ac:chgData name="Eisenfelder, Christine Marie" userId="S::ceisenfelder@una.edu::67b014fb-9d14-4a27-95e8-cd2590d68eac" providerId="AD" clId="Web-{40813C21-2F81-4F8F-BFF4-DF6FC0C8419D}" dt="2023-02-11T17:42:48.050" v="118"/>
          <ac:spMkLst>
            <pc:docMk/>
            <pc:sldMk cId="106942492" sldId="277"/>
            <ac:spMk id="2" creationId="{6F455234-EC6B-78FD-18F9-5B0B8C5EEA8C}"/>
          </ac:spMkLst>
        </pc:spChg>
        <pc:spChg chg="mod ord">
          <ac:chgData name="Eisenfelder, Christine Marie" userId="S::ceisenfelder@una.edu::67b014fb-9d14-4a27-95e8-cd2590d68eac" providerId="AD" clId="Web-{40813C21-2F81-4F8F-BFF4-DF6FC0C8419D}" dt="2023-02-11T17:42:08.815" v="112"/>
          <ac:spMkLst>
            <pc:docMk/>
            <pc:sldMk cId="106942492" sldId="277"/>
            <ac:spMk id="144" creationId="{00000000-0000-0000-0000-000000000000}"/>
          </ac:spMkLst>
        </pc:spChg>
        <pc:spChg chg="mod">
          <ac:chgData name="Eisenfelder, Christine Marie" userId="S::ceisenfelder@una.edu::67b014fb-9d14-4a27-95e8-cd2590d68eac" providerId="AD" clId="Web-{40813C21-2F81-4F8F-BFF4-DF6FC0C8419D}" dt="2023-02-11T17:43:12.988" v="121" actId="1076"/>
          <ac:spMkLst>
            <pc:docMk/>
            <pc:sldMk cId="106942492" sldId="277"/>
            <ac:spMk id="146" creationId="{00000000-0000-0000-0000-000000000000}"/>
          </ac:spMkLst>
        </pc:spChg>
        <pc:spChg chg="mod">
          <ac:chgData name="Eisenfelder, Christine Marie" userId="S::ceisenfelder@una.edu::67b014fb-9d14-4a27-95e8-cd2590d68eac" providerId="AD" clId="Web-{40813C21-2F81-4F8F-BFF4-DF6FC0C8419D}" dt="2023-02-11T17:43:22.957" v="122" actId="1076"/>
          <ac:spMkLst>
            <pc:docMk/>
            <pc:sldMk cId="106942492" sldId="277"/>
            <ac:spMk id="147" creationId="{00000000-0000-0000-0000-000000000000}"/>
          </ac:spMkLst>
        </pc:spChg>
        <pc:spChg chg="mod">
          <ac:chgData name="Eisenfelder, Christine Marie" userId="S::ceisenfelder@una.edu::67b014fb-9d14-4a27-95e8-cd2590d68eac" providerId="AD" clId="Web-{40813C21-2F81-4F8F-BFF4-DF6FC0C8419D}" dt="2023-02-11T17:42:20.987" v="113" actId="1076"/>
          <ac:spMkLst>
            <pc:docMk/>
            <pc:sldMk cId="106942492" sldId="277"/>
            <ac:spMk id="148" creationId="{00000000-0000-0000-0000-000000000000}"/>
          </ac:spMkLst>
        </pc:spChg>
        <pc:picChg chg="mod">
          <ac:chgData name="Eisenfelder, Christine Marie" userId="S::ceisenfelder@una.edu::67b014fb-9d14-4a27-95e8-cd2590d68eac" providerId="AD" clId="Web-{40813C21-2F81-4F8F-BFF4-DF6FC0C8419D}" dt="2023-02-11T17:42:29.503" v="115" actId="1076"/>
          <ac:picMkLst>
            <pc:docMk/>
            <pc:sldMk cId="106942492" sldId="277"/>
            <ac:picMk id="149" creationId="{00000000-0000-0000-0000-000000000000}"/>
          </ac:picMkLst>
        </pc:picChg>
      </pc:sldChg>
    </pc:docChg>
  </pc:docChgLst>
  <pc:docChgLst>
    <pc:chgData name="Eisenfelder, Christine Marie" userId="S::ceisenfelder@una.edu::67b014fb-9d14-4a27-95e8-cd2590d68eac" providerId="AD" clId="Web-{B35AA1A3-059B-44E1-B083-67B2E917AF83}"/>
    <pc:docChg chg="addSld delSld modSld addMainMaster modMainMaster">
      <pc:chgData name="Eisenfelder, Christine Marie" userId="S::ceisenfelder@una.edu::67b014fb-9d14-4a27-95e8-cd2590d68eac" providerId="AD" clId="Web-{B35AA1A3-059B-44E1-B083-67B2E917AF83}" dt="2023-02-10T19:29:24.770" v="38" actId="1076"/>
      <pc:docMkLst>
        <pc:docMk/>
      </pc:docMkLst>
      <pc:sldChg chg="modSp">
        <pc:chgData name="Eisenfelder, Christine Marie" userId="S::ceisenfelder@una.edu::67b014fb-9d14-4a27-95e8-cd2590d68eac" providerId="AD" clId="Web-{B35AA1A3-059B-44E1-B083-67B2E917AF83}" dt="2023-02-10T19:29:24.770" v="38" actId="1076"/>
        <pc:sldMkLst>
          <pc:docMk/>
          <pc:sldMk cId="2906360739" sldId="268"/>
        </pc:sldMkLst>
        <pc:spChg chg="mod">
          <ac:chgData name="Eisenfelder, Christine Marie" userId="S::ceisenfelder@una.edu::67b014fb-9d14-4a27-95e8-cd2590d68eac" providerId="AD" clId="Web-{B35AA1A3-059B-44E1-B083-67B2E917AF83}" dt="2023-02-10T19:29:24.770" v="38" actId="1076"/>
          <ac:spMkLst>
            <pc:docMk/>
            <pc:sldMk cId="2906360739" sldId="268"/>
            <ac:spMk id="4" creationId="{9D2C4382-3D3B-BC98-CE0E-21C543BED43C}"/>
          </ac:spMkLst>
        </pc:spChg>
      </pc:sldChg>
      <pc:sldChg chg="addAnim delAnim modAnim">
        <pc:chgData name="Eisenfelder, Christine Marie" userId="S::ceisenfelder@una.edu::67b014fb-9d14-4a27-95e8-cd2590d68eac" providerId="AD" clId="Web-{B35AA1A3-059B-44E1-B083-67B2E917AF83}" dt="2023-02-10T19:22:09.180" v="35"/>
        <pc:sldMkLst>
          <pc:docMk/>
          <pc:sldMk cId="3977132465" sldId="271"/>
        </pc:sldMkLst>
      </pc:sldChg>
      <pc:sldChg chg="modSp">
        <pc:chgData name="Eisenfelder, Christine Marie" userId="S::ceisenfelder@una.edu::67b014fb-9d14-4a27-95e8-cd2590d68eac" providerId="AD" clId="Web-{B35AA1A3-059B-44E1-B083-67B2E917AF83}" dt="2023-02-10T19:24:39.752" v="37" actId="20577"/>
        <pc:sldMkLst>
          <pc:docMk/>
          <pc:sldMk cId="80529407" sldId="278"/>
        </pc:sldMkLst>
        <pc:spChg chg="mod">
          <ac:chgData name="Eisenfelder, Christine Marie" userId="S::ceisenfelder@una.edu::67b014fb-9d14-4a27-95e8-cd2590d68eac" providerId="AD" clId="Web-{B35AA1A3-059B-44E1-B083-67B2E917AF83}" dt="2023-02-10T19:18:50.011" v="6" actId="1076"/>
          <ac:spMkLst>
            <pc:docMk/>
            <pc:sldMk cId="80529407" sldId="278"/>
            <ac:spMk id="154" creationId="{00000000-0000-0000-0000-000000000000}"/>
          </ac:spMkLst>
        </pc:spChg>
        <pc:spChg chg="mod">
          <ac:chgData name="Eisenfelder, Christine Marie" userId="S::ceisenfelder@una.edu::67b014fb-9d14-4a27-95e8-cd2590d68eac" providerId="AD" clId="Web-{B35AA1A3-059B-44E1-B083-67B2E917AF83}" dt="2023-02-10T19:19:54.671" v="20" actId="20577"/>
          <ac:spMkLst>
            <pc:docMk/>
            <pc:sldMk cId="80529407" sldId="278"/>
            <ac:spMk id="155" creationId="{00000000-0000-0000-0000-000000000000}"/>
          </ac:spMkLst>
        </pc:spChg>
        <pc:spChg chg="mod">
          <ac:chgData name="Eisenfelder, Christine Marie" userId="S::ceisenfelder@una.edu::67b014fb-9d14-4a27-95e8-cd2590d68eac" providerId="AD" clId="Web-{B35AA1A3-059B-44E1-B083-67B2E917AF83}" dt="2023-02-10T19:20:03.141" v="22" actId="20577"/>
          <ac:spMkLst>
            <pc:docMk/>
            <pc:sldMk cId="80529407" sldId="278"/>
            <ac:spMk id="156" creationId="{00000000-0000-0000-0000-000000000000}"/>
          </ac:spMkLst>
        </pc:spChg>
        <pc:spChg chg="mod">
          <ac:chgData name="Eisenfelder, Christine Marie" userId="S::ceisenfelder@una.edu::67b014fb-9d14-4a27-95e8-cd2590d68eac" providerId="AD" clId="Web-{B35AA1A3-059B-44E1-B083-67B2E917AF83}" dt="2023-02-10T19:20:28.939" v="30" actId="1076"/>
          <ac:spMkLst>
            <pc:docMk/>
            <pc:sldMk cId="80529407" sldId="278"/>
            <ac:spMk id="157" creationId="{00000000-0000-0000-0000-000000000000}"/>
          </ac:spMkLst>
        </pc:spChg>
        <pc:spChg chg="mod">
          <ac:chgData name="Eisenfelder, Christine Marie" userId="S::ceisenfelder@una.edu::67b014fb-9d14-4a27-95e8-cd2590d68eac" providerId="AD" clId="Web-{B35AA1A3-059B-44E1-B083-67B2E917AF83}" dt="2023-02-10T19:20:34.018" v="31" actId="1076"/>
          <ac:spMkLst>
            <pc:docMk/>
            <pc:sldMk cId="80529407" sldId="278"/>
            <ac:spMk id="158" creationId="{00000000-0000-0000-0000-000000000000}"/>
          </ac:spMkLst>
        </pc:spChg>
        <pc:spChg chg="mod">
          <ac:chgData name="Eisenfelder, Christine Marie" userId="S::ceisenfelder@una.edu::67b014fb-9d14-4a27-95e8-cd2590d68eac" providerId="AD" clId="Web-{B35AA1A3-059B-44E1-B083-67B2E917AF83}" dt="2023-02-10T19:20:41.065" v="32" actId="1076"/>
          <ac:spMkLst>
            <pc:docMk/>
            <pc:sldMk cId="80529407" sldId="278"/>
            <ac:spMk id="159" creationId="{00000000-0000-0000-0000-000000000000}"/>
          </ac:spMkLst>
        </pc:spChg>
        <pc:spChg chg="mod">
          <ac:chgData name="Eisenfelder, Christine Marie" userId="S::ceisenfelder@una.edu::67b014fb-9d14-4a27-95e8-cd2590d68eac" providerId="AD" clId="Web-{B35AA1A3-059B-44E1-B083-67B2E917AF83}" dt="2023-02-10T19:24:39.752" v="37" actId="20577"/>
          <ac:spMkLst>
            <pc:docMk/>
            <pc:sldMk cId="80529407" sldId="278"/>
            <ac:spMk id="161" creationId="{00000000-0000-0000-0000-000000000000}"/>
          </ac:spMkLst>
        </pc:spChg>
        <pc:spChg chg="mod">
          <ac:chgData name="Eisenfelder, Christine Marie" userId="S::ceisenfelder@una.edu::67b014fb-9d14-4a27-95e8-cd2590d68eac" providerId="AD" clId="Web-{B35AA1A3-059B-44E1-B083-67B2E917AF83}" dt="2023-02-10T19:19:24.060" v="13" actId="1076"/>
          <ac:spMkLst>
            <pc:docMk/>
            <pc:sldMk cId="80529407" sldId="278"/>
            <ac:spMk id="162" creationId="{00000000-0000-0000-0000-000000000000}"/>
          </ac:spMkLst>
        </pc:spChg>
      </pc:sldChg>
      <pc:sldChg chg="new del">
        <pc:chgData name="Eisenfelder, Christine Marie" userId="S::ceisenfelder@una.edu::67b014fb-9d14-4a27-95e8-cd2590d68eac" providerId="AD" clId="Web-{B35AA1A3-059B-44E1-B083-67B2E917AF83}" dt="2023-02-10T19:17:41.272" v="1"/>
        <pc:sldMkLst>
          <pc:docMk/>
          <pc:sldMk cId="3182416296" sldId="285"/>
        </pc:sldMkLst>
      </pc:sldChg>
      <pc:sldChg chg="add del">
        <pc:chgData name="Eisenfelder, Christine Marie" userId="S::ceisenfelder@una.edu::67b014fb-9d14-4a27-95e8-cd2590d68eac" providerId="AD" clId="Web-{B35AA1A3-059B-44E1-B083-67B2E917AF83}" dt="2023-02-10T19:18:24.291" v="3"/>
        <pc:sldMkLst>
          <pc:docMk/>
          <pc:sldMk cId="3922112031" sldId="285"/>
        </pc:sldMkLst>
      </pc:sldChg>
      <pc:sldMasterChg chg="add addSldLayout">
        <pc:chgData name="Eisenfelder, Christine Marie" userId="S::ceisenfelder@una.edu::67b014fb-9d14-4a27-95e8-cd2590d68eac" providerId="AD" clId="Web-{B35AA1A3-059B-44E1-B083-67B2E917AF83}" dt="2023-02-10T19:17:46.601" v="2"/>
        <pc:sldMasterMkLst>
          <pc:docMk/>
          <pc:sldMasterMk cId="0" sldId="2147483672"/>
        </pc:sldMasterMkLst>
        <pc:sldLayoutChg chg="add">
          <pc:chgData name="Eisenfelder, Christine Marie" userId="S::ceisenfelder@una.edu::67b014fb-9d14-4a27-95e8-cd2590d68eac" providerId="AD" clId="Web-{B35AA1A3-059B-44E1-B083-67B2E917AF83}" dt="2023-02-10T19:17:46.601" v="2"/>
          <pc:sldLayoutMkLst>
            <pc:docMk/>
            <pc:sldMasterMk cId="0" sldId="2147483672"/>
            <pc:sldLayoutMk cId="0" sldId="2147483661"/>
          </pc:sldLayoutMkLst>
        </pc:sldLayoutChg>
        <pc:sldLayoutChg chg="add">
          <pc:chgData name="Eisenfelder, Christine Marie" userId="S::ceisenfelder@una.edu::67b014fb-9d14-4a27-95e8-cd2590d68eac" providerId="AD" clId="Web-{B35AA1A3-059B-44E1-B083-67B2E917AF83}" dt="2023-02-10T19:17:46.601" v="2"/>
          <pc:sldLayoutMkLst>
            <pc:docMk/>
            <pc:sldMasterMk cId="0" sldId="2147483672"/>
            <pc:sldLayoutMk cId="0" sldId="2147483662"/>
          </pc:sldLayoutMkLst>
        </pc:sldLayoutChg>
        <pc:sldLayoutChg chg="add">
          <pc:chgData name="Eisenfelder, Christine Marie" userId="S::ceisenfelder@una.edu::67b014fb-9d14-4a27-95e8-cd2590d68eac" providerId="AD" clId="Web-{B35AA1A3-059B-44E1-B083-67B2E917AF83}" dt="2023-02-10T19:17:46.601" v="2"/>
          <pc:sldLayoutMkLst>
            <pc:docMk/>
            <pc:sldMasterMk cId="0" sldId="2147483672"/>
            <pc:sldLayoutMk cId="0" sldId="2147483663"/>
          </pc:sldLayoutMkLst>
        </pc:sldLayoutChg>
        <pc:sldLayoutChg chg="add">
          <pc:chgData name="Eisenfelder, Christine Marie" userId="S::ceisenfelder@una.edu::67b014fb-9d14-4a27-95e8-cd2590d68eac" providerId="AD" clId="Web-{B35AA1A3-059B-44E1-B083-67B2E917AF83}" dt="2023-02-10T19:17:46.601" v="2"/>
          <pc:sldLayoutMkLst>
            <pc:docMk/>
            <pc:sldMasterMk cId="0" sldId="2147483672"/>
            <pc:sldLayoutMk cId="0" sldId="2147483664"/>
          </pc:sldLayoutMkLst>
        </pc:sldLayoutChg>
        <pc:sldLayoutChg chg="add">
          <pc:chgData name="Eisenfelder, Christine Marie" userId="S::ceisenfelder@una.edu::67b014fb-9d14-4a27-95e8-cd2590d68eac" providerId="AD" clId="Web-{B35AA1A3-059B-44E1-B083-67B2E917AF83}" dt="2023-02-10T19:17:46.601" v="2"/>
          <pc:sldLayoutMkLst>
            <pc:docMk/>
            <pc:sldMasterMk cId="0" sldId="2147483672"/>
            <pc:sldLayoutMk cId="0" sldId="2147483665"/>
          </pc:sldLayoutMkLst>
        </pc:sldLayoutChg>
        <pc:sldLayoutChg chg="add">
          <pc:chgData name="Eisenfelder, Christine Marie" userId="S::ceisenfelder@una.edu::67b014fb-9d14-4a27-95e8-cd2590d68eac" providerId="AD" clId="Web-{B35AA1A3-059B-44E1-B083-67B2E917AF83}" dt="2023-02-10T19:17:46.601" v="2"/>
          <pc:sldLayoutMkLst>
            <pc:docMk/>
            <pc:sldMasterMk cId="0" sldId="2147483672"/>
            <pc:sldLayoutMk cId="0" sldId="2147483666"/>
          </pc:sldLayoutMkLst>
        </pc:sldLayoutChg>
        <pc:sldLayoutChg chg="add">
          <pc:chgData name="Eisenfelder, Christine Marie" userId="S::ceisenfelder@una.edu::67b014fb-9d14-4a27-95e8-cd2590d68eac" providerId="AD" clId="Web-{B35AA1A3-059B-44E1-B083-67B2E917AF83}" dt="2023-02-10T19:17:46.601" v="2"/>
          <pc:sldLayoutMkLst>
            <pc:docMk/>
            <pc:sldMasterMk cId="0" sldId="2147483672"/>
            <pc:sldLayoutMk cId="0" sldId="2147483667"/>
          </pc:sldLayoutMkLst>
        </pc:sldLayoutChg>
        <pc:sldLayoutChg chg="add">
          <pc:chgData name="Eisenfelder, Christine Marie" userId="S::ceisenfelder@una.edu::67b014fb-9d14-4a27-95e8-cd2590d68eac" providerId="AD" clId="Web-{B35AA1A3-059B-44E1-B083-67B2E917AF83}" dt="2023-02-10T19:17:46.601" v="2"/>
          <pc:sldLayoutMkLst>
            <pc:docMk/>
            <pc:sldMasterMk cId="0" sldId="2147483672"/>
            <pc:sldLayoutMk cId="0" sldId="2147483668"/>
          </pc:sldLayoutMkLst>
        </pc:sldLayoutChg>
        <pc:sldLayoutChg chg="add">
          <pc:chgData name="Eisenfelder, Christine Marie" userId="S::ceisenfelder@una.edu::67b014fb-9d14-4a27-95e8-cd2590d68eac" providerId="AD" clId="Web-{B35AA1A3-059B-44E1-B083-67B2E917AF83}" dt="2023-02-10T19:17:46.601" v="2"/>
          <pc:sldLayoutMkLst>
            <pc:docMk/>
            <pc:sldMasterMk cId="0" sldId="2147483672"/>
            <pc:sldLayoutMk cId="0" sldId="2147483669"/>
          </pc:sldLayoutMkLst>
        </pc:sldLayoutChg>
        <pc:sldLayoutChg chg="add">
          <pc:chgData name="Eisenfelder, Christine Marie" userId="S::ceisenfelder@una.edu::67b014fb-9d14-4a27-95e8-cd2590d68eac" providerId="AD" clId="Web-{B35AA1A3-059B-44E1-B083-67B2E917AF83}" dt="2023-02-10T19:17:46.601" v="2"/>
          <pc:sldLayoutMkLst>
            <pc:docMk/>
            <pc:sldMasterMk cId="0" sldId="2147483672"/>
            <pc:sldLayoutMk cId="0" sldId="2147483670"/>
          </pc:sldLayoutMkLst>
        </pc:sldLayoutChg>
        <pc:sldLayoutChg chg="add">
          <pc:chgData name="Eisenfelder, Christine Marie" userId="S::ceisenfelder@una.edu::67b014fb-9d14-4a27-95e8-cd2590d68eac" providerId="AD" clId="Web-{B35AA1A3-059B-44E1-B083-67B2E917AF83}" dt="2023-02-10T19:17:46.601" v="2"/>
          <pc:sldLayoutMkLst>
            <pc:docMk/>
            <pc:sldMasterMk cId="0" sldId="2147483672"/>
            <pc:sldLayoutMk cId="0" sldId="2147483684"/>
          </pc:sldLayoutMkLst>
        </pc:sldLayoutChg>
        <pc:sldLayoutChg chg="add">
          <pc:chgData name="Eisenfelder, Christine Marie" userId="S::ceisenfelder@una.edu::67b014fb-9d14-4a27-95e8-cd2590d68eac" providerId="AD" clId="Web-{B35AA1A3-059B-44E1-B083-67B2E917AF83}" dt="2023-02-10T19:17:46.601" v="2"/>
          <pc:sldLayoutMkLst>
            <pc:docMk/>
            <pc:sldMasterMk cId="0" sldId="2147483672"/>
            <pc:sldLayoutMk cId="0" sldId="2147483685"/>
          </pc:sldLayoutMkLst>
        </pc:sldLayoutChg>
      </pc:sldMasterChg>
      <pc:sldMasterChg chg="modSldLayout">
        <pc:chgData name="Eisenfelder, Christine Marie" userId="S::ceisenfelder@una.edu::67b014fb-9d14-4a27-95e8-cd2590d68eac" providerId="AD" clId="Web-{B35AA1A3-059B-44E1-B083-67B2E917AF83}" dt="2023-02-10T19:17:46.601" v="2"/>
        <pc:sldMasterMkLst>
          <pc:docMk/>
          <pc:sldMasterMk cId="666093331" sldId="2147483679"/>
        </pc:sldMasterMkLst>
        <pc:sldLayoutChg chg="replId">
          <pc:chgData name="Eisenfelder, Christine Marie" userId="S::ceisenfelder@una.edu::67b014fb-9d14-4a27-95e8-cd2590d68eac" providerId="AD" clId="Web-{B35AA1A3-059B-44E1-B083-67B2E917AF83}" dt="2023-02-10T19:17:46.601" v="2"/>
          <pc:sldLayoutMkLst>
            <pc:docMk/>
            <pc:sldMasterMk cId="666093331" sldId="2147483679"/>
            <pc:sldLayoutMk cId="2672304746" sldId="2147483683"/>
          </pc:sldLayoutMkLst>
        </pc:sldLayoutChg>
        <pc:sldLayoutChg chg="replId">
          <pc:chgData name="Eisenfelder, Christine Marie" userId="S::ceisenfelder@una.edu::67b014fb-9d14-4a27-95e8-cd2590d68eac" providerId="AD" clId="Web-{B35AA1A3-059B-44E1-B083-67B2E917AF83}" dt="2023-02-10T19:17:46.601" v="2"/>
          <pc:sldLayoutMkLst>
            <pc:docMk/>
            <pc:sldMasterMk cId="666093331" sldId="2147483679"/>
            <pc:sldLayoutMk cId="4073704932" sldId="2147483686"/>
          </pc:sldLayoutMkLst>
        </pc:sldLayoutChg>
        <pc:sldLayoutChg chg="replId">
          <pc:chgData name="Eisenfelder, Christine Marie" userId="S::ceisenfelder@una.edu::67b014fb-9d14-4a27-95e8-cd2590d68eac" providerId="AD" clId="Web-{B35AA1A3-059B-44E1-B083-67B2E917AF83}" dt="2023-02-10T19:17:46.601" v="2"/>
          <pc:sldLayoutMkLst>
            <pc:docMk/>
            <pc:sldMasterMk cId="666093331" sldId="2147483679"/>
            <pc:sldLayoutMk cId="476266371" sldId="2147483687"/>
          </pc:sldLayoutMkLst>
        </pc:sldLayoutChg>
        <pc:sldLayoutChg chg="replId">
          <pc:chgData name="Eisenfelder, Christine Marie" userId="S::ceisenfelder@una.edu::67b014fb-9d14-4a27-95e8-cd2590d68eac" providerId="AD" clId="Web-{B35AA1A3-059B-44E1-B083-67B2E917AF83}" dt="2023-02-10T19:17:46.601" v="2"/>
          <pc:sldLayoutMkLst>
            <pc:docMk/>
            <pc:sldMasterMk cId="666093331" sldId="2147483679"/>
            <pc:sldLayoutMk cId="1544745716" sldId="2147483688"/>
          </pc:sldLayoutMkLst>
        </pc:sldLayoutChg>
        <pc:sldLayoutChg chg="replId">
          <pc:chgData name="Eisenfelder, Christine Marie" userId="S::ceisenfelder@una.edu::67b014fb-9d14-4a27-95e8-cd2590d68eac" providerId="AD" clId="Web-{B35AA1A3-059B-44E1-B083-67B2E917AF83}" dt="2023-02-10T19:17:46.601" v="2"/>
          <pc:sldLayoutMkLst>
            <pc:docMk/>
            <pc:sldMasterMk cId="666093331" sldId="2147483679"/>
            <pc:sldLayoutMk cId="2486826778" sldId="2147483689"/>
          </pc:sldLayoutMkLst>
        </pc:sldLayoutChg>
        <pc:sldLayoutChg chg="replId">
          <pc:chgData name="Eisenfelder, Christine Marie" userId="S::ceisenfelder@una.edu::67b014fb-9d14-4a27-95e8-cd2590d68eac" providerId="AD" clId="Web-{B35AA1A3-059B-44E1-B083-67B2E917AF83}" dt="2023-02-10T19:17:46.601" v="2"/>
          <pc:sldLayoutMkLst>
            <pc:docMk/>
            <pc:sldMasterMk cId="666093331" sldId="2147483679"/>
            <pc:sldLayoutMk cId="3219167126" sldId="2147483690"/>
          </pc:sldLayoutMkLst>
        </pc:sldLayoutChg>
        <pc:sldLayoutChg chg="replId">
          <pc:chgData name="Eisenfelder, Christine Marie" userId="S::ceisenfelder@una.edu::67b014fb-9d14-4a27-95e8-cd2590d68eac" providerId="AD" clId="Web-{B35AA1A3-059B-44E1-B083-67B2E917AF83}" dt="2023-02-10T19:17:46.601" v="2"/>
          <pc:sldLayoutMkLst>
            <pc:docMk/>
            <pc:sldMasterMk cId="666093331" sldId="2147483679"/>
            <pc:sldLayoutMk cId="1753169891" sldId="2147483691"/>
          </pc:sldLayoutMkLst>
        </pc:sldLayoutChg>
        <pc:sldLayoutChg chg="replId">
          <pc:chgData name="Eisenfelder, Christine Marie" userId="S::ceisenfelder@una.edu::67b014fb-9d14-4a27-95e8-cd2590d68eac" providerId="AD" clId="Web-{B35AA1A3-059B-44E1-B083-67B2E917AF83}" dt="2023-02-10T19:17:46.601" v="2"/>
          <pc:sldLayoutMkLst>
            <pc:docMk/>
            <pc:sldMasterMk cId="666093331" sldId="2147483679"/>
            <pc:sldLayoutMk cId="2236386145" sldId="2147483692"/>
          </pc:sldLayoutMkLst>
        </pc:sldLayoutChg>
        <pc:sldLayoutChg chg="replId">
          <pc:chgData name="Eisenfelder, Christine Marie" userId="S::ceisenfelder@una.edu::67b014fb-9d14-4a27-95e8-cd2590d68eac" providerId="AD" clId="Web-{B35AA1A3-059B-44E1-B083-67B2E917AF83}" dt="2023-02-10T19:17:46.601" v="2"/>
          <pc:sldLayoutMkLst>
            <pc:docMk/>
            <pc:sldMasterMk cId="666093331" sldId="2147483679"/>
            <pc:sldLayoutMk cId="1218518015" sldId="2147483693"/>
          </pc:sldLayoutMkLst>
        </pc:sldLayoutChg>
      </pc:sldMasterChg>
    </pc:docChg>
  </pc:docChgLst>
  <pc:docChgLst>
    <pc:chgData name="Fry, Heather" userId="S::hfry1@una.edu::ae2b109a-f3db-476f-8d4e-ca88a5060931" providerId="AD" clId="Web-{654AD6F1-8A4D-4A56-B5B9-FA5E92450297}"/>
    <pc:docChg chg="modSld">
      <pc:chgData name="Fry, Heather" userId="S::hfry1@una.edu::ae2b109a-f3db-476f-8d4e-ca88a5060931" providerId="AD" clId="Web-{654AD6F1-8A4D-4A56-B5B9-FA5E92450297}" dt="2023-02-17T02:22:29.672" v="26"/>
      <pc:docMkLst>
        <pc:docMk/>
      </pc:docMkLst>
      <pc:sldChg chg="modNotes">
        <pc:chgData name="Fry, Heather" userId="S::hfry1@una.edu::ae2b109a-f3db-476f-8d4e-ca88a5060931" providerId="AD" clId="Web-{654AD6F1-8A4D-4A56-B5B9-FA5E92450297}" dt="2023-02-17T02:21:09.685" v="1"/>
        <pc:sldMkLst>
          <pc:docMk/>
          <pc:sldMk cId="2670800209" sldId="297"/>
        </pc:sldMkLst>
      </pc:sldChg>
      <pc:sldChg chg="modNotes">
        <pc:chgData name="Fry, Heather" userId="S::hfry1@una.edu::ae2b109a-f3db-476f-8d4e-ca88a5060931" providerId="AD" clId="Web-{654AD6F1-8A4D-4A56-B5B9-FA5E92450297}" dt="2023-02-17T02:21:20.279" v="3"/>
        <pc:sldMkLst>
          <pc:docMk/>
          <pc:sldMk cId="2216718641" sldId="298"/>
        </pc:sldMkLst>
      </pc:sldChg>
      <pc:sldChg chg="modNotes">
        <pc:chgData name="Fry, Heather" userId="S::hfry1@una.edu::ae2b109a-f3db-476f-8d4e-ca88a5060931" providerId="AD" clId="Web-{654AD6F1-8A4D-4A56-B5B9-FA5E92450297}" dt="2023-02-17T02:21:29.248" v="5"/>
        <pc:sldMkLst>
          <pc:docMk/>
          <pc:sldMk cId="389988251" sldId="299"/>
        </pc:sldMkLst>
      </pc:sldChg>
      <pc:sldChg chg="modNotes">
        <pc:chgData name="Fry, Heather" userId="S::hfry1@una.edu::ae2b109a-f3db-476f-8d4e-ca88a5060931" providerId="AD" clId="Web-{654AD6F1-8A4D-4A56-B5B9-FA5E92450297}" dt="2023-02-17T02:21:38.858" v="7"/>
        <pc:sldMkLst>
          <pc:docMk/>
          <pc:sldMk cId="2046131905" sldId="300"/>
        </pc:sldMkLst>
      </pc:sldChg>
      <pc:sldChg chg="modNotes">
        <pc:chgData name="Fry, Heather" userId="S::hfry1@una.edu::ae2b109a-f3db-476f-8d4e-ca88a5060931" providerId="AD" clId="Web-{654AD6F1-8A4D-4A56-B5B9-FA5E92450297}" dt="2023-02-17T02:21:48.421" v="9"/>
        <pc:sldMkLst>
          <pc:docMk/>
          <pc:sldMk cId="2556444041" sldId="301"/>
        </pc:sldMkLst>
      </pc:sldChg>
      <pc:sldChg chg="modNotes">
        <pc:chgData name="Fry, Heather" userId="S::hfry1@una.edu::ae2b109a-f3db-476f-8d4e-ca88a5060931" providerId="AD" clId="Web-{654AD6F1-8A4D-4A56-B5B9-FA5E92450297}" dt="2023-02-17T02:22:10.831" v="23"/>
        <pc:sldMkLst>
          <pc:docMk/>
          <pc:sldMk cId="3130980792" sldId="302"/>
        </pc:sldMkLst>
      </pc:sldChg>
      <pc:sldChg chg="modNotes">
        <pc:chgData name="Fry, Heather" userId="S::hfry1@una.edu::ae2b109a-f3db-476f-8d4e-ca88a5060931" providerId="AD" clId="Web-{654AD6F1-8A4D-4A56-B5B9-FA5E92450297}" dt="2023-02-17T02:22:20.687" v="25"/>
        <pc:sldMkLst>
          <pc:docMk/>
          <pc:sldMk cId="845662484" sldId="303"/>
        </pc:sldMkLst>
      </pc:sldChg>
      <pc:sldChg chg="modNotes">
        <pc:chgData name="Fry, Heather" userId="S::hfry1@una.edu::ae2b109a-f3db-476f-8d4e-ca88a5060931" providerId="AD" clId="Web-{654AD6F1-8A4D-4A56-B5B9-FA5E92450297}" dt="2023-02-17T02:22:29.672" v="26"/>
        <pc:sldMkLst>
          <pc:docMk/>
          <pc:sldMk cId="1522613636" sldId="304"/>
        </pc:sldMkLst>
      </pc:sldChg>
    </pc:docChg>
  </pc:docChgLst>
  <pc:docChgLst>
    <pc:chgData name="Eisenfelder, Christine Marie" userId="S::ceisenfelder@una.edu::67b014fb-9d14-4a27-95e8-cd2590d68eac" providerId="AD" clId="Web-{CFD8A441-7761-4DF7-AFBB-F30DF0EFFDA9}"/>
    <pc:docChg chg="modSld">
      <pc:chgData name="Eisenfelder, Christine Marie" userId="S::ceisenfelder@una.edu::67b014fb-9d14-4a27-95e8-cd2590d68eac" providerId="AD" clId="Web-{CFD8A441-7761-4DF7-AFBB-F30DF0EFFDA9}" dt="2023-02-25T14:59:00.966" v="143"/>
      <pc:docMkLst>
        <pc:docMk/>
      </pc:docMkLst>
      <pc:sldChg chg="modSp modNotes">
        <pc:chgData name="Eisenfelder, Christine Marie" userId="S::ceisenfelder@una.edu::67b014fb-9d14-4a27-95e8-cd2590d68eac" providerId="AD" clId="Web-{CFD8A441-7761-4DF7-AFBB-F30DF0EFFDA9}" dt="2023-02-25T13:51:24.996" v="47"/>
        <pc:sldMkLst>
          <pc:docMk/>
          <pc:sldMk cId="3733486012" sldId="258"/>
        </pc:sldMkLst>
        <pc:spChg chg="mod">
          <ac:chgData name="Eisenfelder, Christine Marie" userId="S::ceisenfelder@una.edu::67b014fb-9d14-4a27-95e8-cd2590d68eac" providerId="AD" clId="Web-{CFD8A441-7761-4DF7-AFBB-F30DF0EFFDA9}" dt="2023-02-25T13:48:23.422" v="8" actId="20577"/>
          <ac:spMkLst>
            <pc:docMk/>
            <pc:sldMk cId="3733486012" sldId="258"/>
            <ac:spMk id="3" creationId="{FC38D56C-60C2-45E6-A298-83B3C612EA24}"/>
          </ac:spMkLst>
        </pc:spChg>
      </pc:sldChg>
      <pc:sldChg chg="modNotes">
        <pc:chgData name="Eisenfelder, Christine Marie" userId="S::ceisenfelder@una.edu::67b014fb-9d14-4a27-95e8-cd2590d68eac" providerId="AD" clId="Web-{CFD8A441-7761-4DF7-AFBB-F30DF0EFFDA9}" dt="2023-02-25T14:36:53.221" v="50"/>
        <pc:sldMkLst>
          <pc:docMk/>
          <pc:sldMk cId="3977132465" sldId="271"/>
        </pc:sldMkLst>
      </pc:sldChg>
      <pc:sldChg chg="modNotes">
        <pc:chgData name="Eisenfelder, Christine Marie" userId="S::ceisenfelder@una.edu::67b014fb-9d14-4a27-95e8-cd2590d68eac" providerId="AD" clId="Web-{CFD8A441-7761-4DF7-AFBB-F30DF0EFFDA9}" dt="2023-02-25T14:39:29.616" v="53"/>
        <pc:sldMkLst>
          <pc:docMk/>
          <pc:sldMk cId="962007968" sldId="275"/>
        </pc:sldMkLst>
      </pc:sldChg>
      <pc:sldChg chg="modSp">
        <pc:chgData name="Eisenfelder, Christine Marie" userId="S::ceisenfelder@una.edu::67b014fb-9d14-4a27-95e8-cd2590d68eac" providerId="AD" clId="Web-{CFD8A441-7761-4DF7-AFBB-F30DF0EFFDA9}" dt="2023-02-25T14:41:23.307" v="59" actId="20577"/>
        <pc:sldMkLst>
          <pc:docMk/>
          <pc:sldMk cId="106942492" sldId="277"/>
        </pc:sldMkLst>
        <pc:spChg chg="mod">
          <ac:chgData name="Eisenfelder, Christine Marie" userId="S::ceisenfelder@una.edu::67b014fb-9d14-4a27-95e8-cd2590d68eac" providerId="AD" clId="Web-{CFD8A441-7761-4DF7-AFBB-F30DF0EFFDA9}" dt="2023-02-25T14:41:23.307" v="59" actId="20577"/>
          <ac:spMkLst>
            <pc:docMk/>
            <pc:sldMk cId="106942492" sldId="277"/>
            <ac:spMk id="2" creationId="{2A4B8E37-99C4-B9AE-5D5F-FCBD25B2E8AD}"/>
          </ac:spMkLst>
        </pc:spChg>
      </pc:sldChg>
      <pc:sldChg chg="modNotes">
        <pc:chgData name="Eisenfelder, Christine Marie" userId="S::ceisenfelder@una.edu::67b014fb-9d14-4a27-95e8-cd2590d68eac" providerId="AD" clId="Web-{CFD8A441-7761-4DF7-AFBB-F30DF0EFFDA9}" dt="2023-02-25T14:48:06.211" v="77"/>
        <pc:sldMkLst>
          <pc:docMk/>
          <pc:sldMk cId="2048203928" sldId="279"/>
        </pc:sldMkLst>
      </pc:sldChg>
      <pc:sldChg chg="modNotes">
        <pc:chgData name="Eisenfelder, Christine Marie" userId="S::ceisenfelder@una.edu::67b014fb-9d14-4a27-95e8-cd2590d68eac" providerId="AD" clId="Web-{CFD8A441-7761-4DF7-AFBB-F30DF0EFFDA9}" dt="2023-02-25T14:53:16.783" v="85"/>
        <pc:sldMkLst>
          <pc:docMk/>
          <pc:sldMk cId="1025882642" sldId="280"/>
        </pc:sldMkLst>
      </pc:sldChg>
      <pc:sldChg chg="modNotes">
        <pc:chgData name="Eisenfelder, Christine Marie" userId="S::ceisenfelder@una.edu::67b014fb-9d14-4a27-95e8-cd2590d68eac" providerId="AD" clId="Web-{CFD8A441-7761-4DF7-AFBB-F30DF0EFFDA9}" dt="2023-02-25T14:59:00.966" v="143"/>
        <pc:sldMkLst>
          <pc:docMk/>
          <pc:sldMk cId="2872964180" sldId="284"/>
        </pc:sldMkLst>
      </pc:sldChg>
      <pc:sldChg chg="modNotes">
        <pc:chgData name="Eisenfelder, Christine Marie" userId="S::ceisenfelder@una.edu::67b014fb-9d14-4a27-95e8-cd2590d68eac" providerId="AD" clId="Web-{CFD8A441-7761-4DF7-AFBB-F30DF0EFFDA9}" dt="2023-02-25T14:45:47.503" v="63"/>
        <pc:sldMkLst>
          <pc:docMk/>
          <pc:sldMk cId="3666279742" sldId="285"/>
        </pc:sldMkLst>
      </pc:sldChg>
    </pc:docChg>
  </pc:docChgLst>
  <pc:docChgLst>
    <pc:chgData name="Fry, Heather" userId="S::hfry1@una.edu::ae2b109a-f3db-476f-8d4e-ca88a5060931" providerId="AD" clId="Web-{2009D490-311A-4B6A-B664-C8607B557C1D}"/>
    <pc:docChg chg="addSld modSld">
      <pc:chgData name="Fry, Heather" userId="S::hfry1@una.edu::ae2b109a-f3db-476f-8d4e-ca88a5060931" providerId="AD" clId="Web-{2009D490-311A-4B6A-B664-C8607B557C1D}" dt="2023-02-14T18:17:29.907" v="14"/>
      <pc:docMkLst>
        <pc:docMk/>
      </pc:docMkLst>
      <pc:sldChg chg="addSp delSp modSp new mod modClrScheme chgLayout">
        <pc:chgData name="Fry, Heather" userId="S::hfry1@una.edu::ae2b109a-f3db-476f-8d4e-ca88a5060931" providerId="AD" clId="Web-{2009D490-311A-4B6A-B664-C8607B557C1D}" dt="2023-02-14T18:17:29.907" v="14"/>
        <pc:sldMkLst>
          <pc:docMk/>
          <pc:sldMk cId="3396329115" sldId="294"/>
        </pc:sldMkLst>
        <pc:spChg chg="mod">
          <ac:chgData name="Fry, Heather" userId="S::hfry1@una.edu::ae2b109a-f3db-476f-8d4e-ca88a5060931" providerId="AD" clId="Web-{2009D490-311A-4B6A-B664-C8607B557C1D}" dt="2023-02-14T18:17:29.907" v="14"/>
          <ac:spMkLst>
            <pc:docMk/>
            <pc:sldMk cId="3396329115" sldId="294"/>
            <ac:spMk id="2" creationId="{6440FC7C-A0C7-53F7-7732-5595CD8D26D3}"/>
          </ac:spMkLst>
        </pc:spChg>
        <pc:spChg chg="mod">
          <ac:chgData name="Fry, Heather" userId="S::hfry1@una.edu::ae2b109a-f3db-476f-8d4e-ca88a5060931" providerId="AD" clId="Web-{2009D490-311A-4B6A-B664-C8607B557C1D}" dt="2023-02-14T18:17:29.907" v="14"/>
          <ac:spMkLst>
            <pc:docMk/>
            <pc:sldMk cId="3396329115" sldId="294"/>
            <ac:spMk id="3" creationId="{F9176434-9C8F-069F-BA67-54DD03A00152}"/>
          </ac:spMkLst>
        </pc:spChg>
        <pc:spChg chg="del">
          <ac:chgData name="Fry, Heather" userId="S::hfry1@una.edu::ae2b109a-f3db-476f-8d4e-ca88a5060931" providerId="AD" clId="Web-{2009D490-311A-4B6A-B664-C8607B557C1D}" dt="2023-02-14T18:17:16.172" v="11"/>
          <ac:spMkLst>
            <pc:docMk/>
            <pc:sldMk cId="3396329115" sldId="294"/>
            <ac:spMk id="4" creationId="{73C26D6A-E2FB-7A29-F8F7-192D78319694}"/>
          </ac:spMkLst>
        </pc:spChg>
        <pc:spChg chg="add mod">
          <ac:chgData name="Fry, Heather" userId="S::hfry1@una.edu::ae2b109a-f3db-476f-8d4e-ca88a5060931" providerId="AD" clId="Web-{2009D490-311A-4B6A-B664-C8607B557C1D}" dt="2023-02-14T18:17:29.907" v="14"/>
          <ac:spMkLst>
            <pc:docMk/>
            <pc:sldMk cId="3396329115" sldId="294"/>
            <ac:spMk id="10" creationId="{38E344CD-1DD6-ADB6-307C-75BB6F125EC5}"/>
          </ac:spMkLst>
        </pc:spChg>
        <pc:picChg chg="add mod ord">
          <ac:chgData name="Fry, Heather" userId="S::hfry1@una.edu::ae2b109a-f3db-476f-8d4e-ca88a5060931" providerId="AD" clId="Web-{2009D490-311A-4B6A-B664-C8607B557C1D}" dt="2023-02-14T18:17:29.907" v="14"/>
          <ac:picMkLst>
            <pc:docMk/>
            <pc:sldMk cId="3396329115" sldId="294"/>
            <ac:picMk id="5" creationId="{5A2C5AC7-3EBE-D866-574E-5960559A1346}"/>
          </ac:picMkLst>
        </pc:picChg>
      </pc:sldChg>
    </pc:docChg>
  </pc:docChgLst>
  <pc:docChgLst>
    <pc:chgData name="Eisenfelder, Christine Marie" userId="S::ceisenfelder@una.edu::67b014fb-9d14-4a27-95e8-cd2590d68eac" providerId="AD" clId="Web-{5BD24743-42EF-4AE4-978F-006D51A9B1AC}"/>
    <pc:docChg chg="modSld">
      <pc:chgData name="Eisenfelder, Christine Marie" userId="S::ceisenfelder@una.edu::67b014fb-9d14-4a27-95e8-cd2590d68eac" providerId="AD" clId="Web-{5BD24743-42EF-4AE4-978F-006D51A9B1AC}" dt="2023-02-14T18:31:22.351" v="296"/>
      <pc:docMkLst>
        <pc:docMk/>
      </pc:docMkLst>
      <pc:sldChg chg="addSp modSp addAnim modAnim modNotes">
        <pc:chgData name="Eisenfelder, Christine Marie" userId="S::ceisenfelder@una.edu::67b014fb-9d14-4a27-95e8-cd2590d68eac" providerId="AD" clId="Web-{5BD24743-42EF-4AE4-978F-006D51A9B1AC}" dt="2023-02-14T18:29:44.582" v="240"/>
        <pc:sldMkLst>
          <pc:docMk/>
          <pc:sldMk cId="1064976514" sldId="290"/>
        </pc:sldMkLst>
        <pc:spChg chg="mod">
          <ac:chgData name="Eisenfelder, Christine Marie" userId="S::ceisenfelder@una.edu::67b014fb-9d14-4a27-95e8-cd2590d68eac" providerId="AD" clId="Web-{5BD24743-42EF-4AE4-978F-006D51A9B1AC}" dt="2023-02-14T18:23:02.661" v="1" actId="1076"/>
          <ac:spMkLst>
            <pc:docMk/>
            <pc:sldMk cId="1064976514" sldId="290"/>
            <ac:spMk id="2" creationId="{64EB5BA5-C1AE-2457-46BA-AE55C297286D}"/>
          </ac:spMkLst>
        </pc:spChg>
        <pc:spChg chg="add mod">
          <ac:chgData name="Eisenfelder, Christine Marie" userId="S::ceisenfelder@una.edu::67b014fb-9d14-4a27-95e8-cd2590d68eac" providerId="AD" clId="Web-{5BD24743-42EF-4AE4-978F-006D51A9B1AC}" dt="2023-02-14T18:25:20.385" v="21" actId="1076"/>
          <ac:spMkLst>
            <pc:docMk/>
            <pc:sldMk cId="1064976514" sldId="290"/>
            <ac:spMk id="5" creationId="{BC523EE4-CA93-B352-246D-96923092D8FA}"/>
          </ac:spMkLst>
        </pc:spChg>
        <pc:spChg chg="mod">
          <ac:chgData name="Eisenfelder, Christine Marie" userId="S::ceisenfelder@una.edu::67b014fb-9d14-4a27-95e8-cd2590d68eac" providerId="AD" clId="Web-{5BD24743-42EF-4AE4-978F-006D51A9B1AC}" dt="2023-02-14T18:22:56.301" v="0" actId="1076"/>
          <ac:spMkLst>
            <pc:docMk/>
            <pc:sldMk cId="1064976514" sldId="290"/>
            <ac:spMk id="7" creationId="{51572D03-3EDF-FCCD-45AA-F296253334F1}"/>
          </ac:spMkLst>
        </pc:spChg>
        <pc:spChg chg="add mod">
          <ac:chgData name="Eisenfelder, Christine Marie" userId="S::ceisenfelder@una.edu::67b014fb-9d14-4a27-95e8-cd2590d68eac" providerId="AD" clId="Web-{5BD24743-42EF-4AE4-978F-006D51A9B1AC}" dt="2023-02-14T18:27:19.155" v="98" actId="20577"/>
          <ac:spMkLst>
            <pc:docMk/>
            <pc:sldMk cId="1064976514" sldId="290"/>
            <ac:spMk id="9" creationId="{904B00B0-6DA8-B0E7-EA07-71727A5695F5}"/>
          </ac:spMkLst>
        </pc:spChg>
      </pc:sldChg>
      <pc:sldChg chg="modSp modNotes">
        <pc:chgData name="Eisenfelder, Christine Marie" userId="S::ceisenfelder@una.edu::67b014fb-9d14-4a27-95e8-cd2590d68eac" providerId="AD" clId="Web-{5BD24743-42EF-4AE4-978F-006D51A9B1AC}" dt="2023-02-14T18:31:22.351" v="296"/>
        <pc:sldMkLst>
          <pc:docMk/>
          <pc:sldMk cId="2979433532" sldId="291"/>
        </pc:sldMkLst>
        <pc:spChg chg="mod">
          <ac:chgData name="Eisenfelder, Christine Marie" userId="S::ceisenfelder@una.edu::67b014fb-9d14-4a27-95e8-cd2590d68eac" providerId="AD" clId="Web-{5BD24743-42EF-4AE4-978F-006D51A9B1AC}" dt="2023-02-14T18:30:28.302" v="272" actId="20577"/>
          <ac:spMkLst>
            <pc:docMk/>
            <pc:sldMk cId="2979433532" sldId="291"/>
            <ac:spMk id="13" creationId="{14B31D47-FEE8-C879-7241-A9207A37A50B}"/>
          </ac:spMkLst>
        </pc:spChg>
      </pc:sldChg>
    </pc:docChg>
  </pc:docChgLst>
  <pc:docChgLst>
    <pc:chgData name="Eisenfelder, Christine Marie" userId="S::ceisenfelder@una.edu::67b014fb-9d14-4a27-95e8-cd2590d68eac" providerId="AD" clId="Web-{5B604335-8FF1-4E07-94A3-EFD947BEFA69}"/>
    <pc:docChg chg="modSld">
      <pc:chgData name="Eisenfelder, Christine Marie" userId="S::ceisenfelder@una.edu::67b014fb-9d14-4a27-95e8-cd2590d68eac" providerId="AD" clId="Web-{5B604335-8FF1-4E07-94A3-EFD947BEFA69}" dt="2023-02-11T22:22:13.257" v="76" actId="1076"/>
      <pc:docMkLst>
        <pc:docMk/>
      </pc:docMkLst>
      <pc:sldChg chg="addSp delSp modSp">
        <pc:chgData name="Eisenfelder, Christine Marie" userId="S::ceisenfelder@una.edu::67b014fb-9d14-4a27-95e8-cd2590d68eac" providerId="AD" clId="Web-{5B604335-8FF1-4E07-94A3-EFD947BEFA69}" dt="2023-02-11T22:00:35.294" v="5"/>
        <pc:sldMkLst>
          <pc:docMk/>
          <pc:sldMk cId="3946934594" sldId="256"/>
        </pc:sldMkLst>
        <pc:picChg chg="add del mod">
          <ac:chgData name="Eisenfelder, Christine Marie" userId="S::ceisenfelder@una.edu::67b014fb-9d14-4a27-95e8-cd2590d68eac" providerId="AD" clId="Web-{5B604335-8FF1-4E07-94A3-EFD947BEFA69}" dt="2023-02-11T22:00:35.294" v="5"/>
          <ac:picMkLst>
            <pc:docMk/>
            <pc:sldMk cId="3946934594" sldId="256"/>
            <ac:picMk id="4" creationId="{853C4650-8404-E146-E76A-CDCF60AF5D12}"/>
          </ac:picMkLst>
        </pc:picChg>
      </pc:sldChg>
      <pc:sldChg chg="addSp modSp">
        <pc:chgData name="Eisenfelder, Christine Marie" userId="S::ceisenfelder@una.edu::67b014fb-9d14-4a27-95e8-cd2590d68eac" providerId="AD" clId="Web-{5B604335-8FF1-4E07-94A3-EFD947BEFA69}" dt="2023-02-11T22:01:57" v="15" actId="1076"/>
        <pc:sldMkLst>
          <pc:docMk/>
          <pc:sldMk cId="3977132465" sldId="271"/>
        </pc:sldMkLst>
        <pc:spChg chg="mod">
          <ac:chgData name="Eisenfelder, Christine Marie" userId="S::ceisenfelder@una.edu::67b014fb-9d14-4a27-95e8-cd2590d68eac" providerId="AD" clId="Web-{5B604335-8FF1-4E07-94A3-EFD947BEFA69}" dt="2023-02-11T22:01:57" v="15" actId="1076"/>
          <ac:spMkLst>
            <pc:docMk/>
            <pc:sldMk cId="3977132465" sldId="271"/>
            <ac:spMk id="104" creationId="{00000000-0000-0000-0000-000000000000}"/>
          </ac:spMkLst>
        </pc:spChg>
        <pc:spChg chg="mod">
          <ac:chgData name="Eisenfelder, Christine Marie" userId="S::ceisenfelder@una.edu::67b014fb-9d14-4a27-95e8-cd2590d68eac" providerId="AD" clId="Web-{5B604335-8FF1-4E07-94A3-EFD947BEFA69}" dt="2023-02-11T22:01:32.921" v="12" actId="1076"/>
          <ac:spMkLst>
            <pc:docMk/>
            <pc:sldMk cId="3977132465" sldId="271"/>
            <ac:spMk id="105" creationId="{00000000-0000-0000-0000-000000000000}"/>
          </ac:spMkLst>
        </pc:spChg>
        <pc:picChg chg="add mod">
          <ac:chgData name="Eisenfelder, Christine Marie" userId="S::ceisenfelder@una.edu::67b014fb-9d14-4a27-95e8-cd2590d68eac" providerId="AD" clId="Web-{5B604335-8FF1-4E07-94A3-EFD947BEFA69}" dt="2023-02-11T22:01:17.061" v="11" actId="1076"/>
          <ac:picMkLst>
            <pc:docMk/>
            <pc:sldMk cId="3977132465" sldId="271"/>
            <ac:picMk id="2" creationId="{B2C5C4B1-92A1-EE7D-C68D-44BB177030D8}"/>
          </ac:picMkLst>
        </pc:picChg>
      </pc:sldChg>
      <pc:sldChg chg="modSp">
        <pc:chgData name="Eisenfelder, Christine Marie" userId="S::ceisenfelder@una.edu::67b014fb-9d14-4a27-95e8-cd2590d68eac" providerId="AD" clId="Web-{5B604335-8FF1-4E07-94A3-EFD947BEFA69}" dt="2023-02-11T22:09:29.702" v="17" actId="1076"/>
        <pc:sldMkLst>
          <pc:docMk/>
          <pc:sldMk cId="3710170540" sldId="273"/>
        </pc:sldMkLst>
        <pc:spChg chg="mod">
          <ac:chgData name="Eisenfelder, Christine Marie" userId="S::ceisenfelder@una.edu::67b014fb-9d14-4a27-95e8-cd2590d68eac" providerId="AD" clId="Web-{5B604335-8FF1-4E07-94A3-EFD947BEFA69}" dt="2023-02-11T22:09:24.436" v="16" actId="20577"/>
          <ac:spMkLst>
            <pc:docMk/>
            <pc:sldMk cId="3710170540" sldId="273"/>
            <ac:spMk id="112" creationId="{00000000-0000-0000-0000-000000000000}"/>
          </ac:spMkLst>
        </pc:spChg>
        <pc:spChg chg="mod">
          <ac:chgData name="Eisenfelder, Christine Marie" userId="S::ceisenfelder@una.edu::67b014fb-9d14-4a27-95e8-cd2590d68eac" providerId="AD" clId="Web-{5B604335-8FF1-4E07-94A3-EFD947BEFA69}" dt="2023-02-11T22:09:29.702" v="17" actId="1076"/>
          <ac:spMkLst>
            <pc:docMk/>
            <pc:sldMk cId="3710170540" sldId="273"/>
            <ac:spMk id="113" creationId="{00000000-0000-0000-0000-000000000000}"/>
          </ac:spMkLst>
        </pc:spChg>
      </pc:sldChg>
      <pc:sldChg chg="addSp delSp modSp">
        <pc:chgData name="Eisenfelder, Christine Marie" userId="S::ceisenfelder@una.edu::67b014fb-9d14-4a27-95e8-cd2590d68eac" providerId="AD" clId="Web-{5B604335-8FF1-4E07-94A3-EFD947BEFA69}" dt="2023-02-11T22:22:13.257" v="76" actId="1076"/>
        <pc:sldMkLst>
          <pc:docMk/>
          <pc:sldMk cId="962007968" sldId="275"/>
        </pc:sldMkLst>
        <pc:picChg chg="add del mod">
          <ac:chgData name="Eisenfelder, Christine Marie" userId="S::ceisenfelder@una.edu::67b014fb-9d14-4a27-95e8-cd2590d68eac" providerId="AD" clId="Web-{5B604335-8FF1-4E07-94A3-EFD947BEFA69}" dt="2023-02-11T22:21:56.632" v="74"/>
          <ac:picMkLst>
            <pc:docMk/>
            <pc:sldMk cId="962007968" sldId="275"/>
            <ac:picMk id="3" creationId="{FCDE0F90-A357-3227-7EEF-6ACE0306463C}"/>
          </ac:picMkLst>
        </pc:picChg>
        <pc:picChg chg="mod">
          <ac:chgData name="Eisenfelder, Christine Marie" userId="S::ceisenfelder@una.edu::67b014fb-9d14-4a27-95e8-cd2590d68eac" providerId="AD" clId="Web-{5B604335-8FF1-4E07-94A3-EFD947BEFA69}" dt="2023-02-11T22:22:13.257" v="76" actId="1076"/>
          <ac:picMkLst>
            <pc:docMk/>
            <pc:sldMk cId="962007968" sldId="275"/>
            <ac:picMk id="130" creationId="{00000000-0000-0000-0000-000000000000}"/>
          </ac:picMkLst>
        </pc:picChg>
      </pc:sldChg>
      <pc:sldChg chg="modSp">
        <pc:chgData name="Eisenfelder, Christine Marie" userId="S::ceisenfelder@una.edu::67b014fb-9d14-4a27-95e8-cd2590d68eac" providerId="AD" clId="Web-{5B604335-8FF1-4E07-94A3-EFD947BEFA69}" dt="2023-02-11T22:10:05.343" v="18" actId="1076"/>
        <pc:sldMkLst>
          <pc:docMk/>
          <pc:sldMk cId="2691848012" sldId="276"/>
        </pc:sldMkLst>
        <pc:spChg chg="mod">
          <ac:chgData name="Eisenfelder, Christine Marie" userId="S::ceisenfelder@una.edu::67b014fb-9d14-4a27-95e8-cd2590d68eac" providerId="AD" clId="Web-{5B604335-8FF1-4E07-94A3-EFD947BEFA69}" dt="2023-02-11T22:10:05.343" v="18" actId="1076"/>
          <ac:spMkLst>
            <pc:docMk/>
            <pc:sldMk cId="2691848012" sldId="276"/>
            <ac:spMk id="135" creationId="{00000000-0000-0000-0000-000000000000}"/>
          </ac:spMkLst>
        </pc:spChg>
      </pc:sldChg>
      <pc:sldChg chg="delSp modSp addAnim delAnim modAnim">
        <pc:chgData name="Eisenfelder, Christine Marie" userId="S::ceisenfelder@una.edu::67b014fb-9d14-4a27-95e8-cd2590d68eac" providerId="AD" clId="Web-{5B604335-8FF1-4E07-94A3-EFD947BEFA69}" dt="2023-02-11T22:15:48.667" v="53"/>
        <pc:sldMkLst>
          <pc:docMk/>
          <pc:sldMk cId="106942492" sldId="277"/>
        </pc:sldMkLst>
        <pc:spChg chg="mod">
          <ac:chgData name="Eisenfelder, Christine Marie" userId="S::ceisenfelder@una.edu::67b014fb-9d14-4a27-95e8-cd2590d68eac" providerId="AD" clId="Web-{5B604335-8FF1-4E07-94A3-EFD947BEFA69}" dt="2023-02-11T22:15:44.229" v="51"/>
          <ac:spMkLst>
            <pc:docMk/>
            <pc:sldMk cId="106942492" sldId="277"/>
            <ac:spMk id="2" creationId="{2A4B8E37-99C4-B9AE-5D5F-FCBD25B2E8AD}"/>
          </ac:spMkLst>
        </pc:spChg>
        <pc:spChg chg="del">
          <ac:chgData name="Eisenfelder, Christine Marie" userId="S::ceisenfelder@una.edu::67b014fb-9d14-4a27-95e8-cd2590d68eac" providerId="AD" clId="Web-{5B604335-8FF1-4E07-94A3-EFD947BEFA69}" dt="2023-02-11T22:14:58.712" v="50"/>
          <ac:spMkLst>
            <pc:docMk/>
            <pc:sldMk cId="106942492" sldId="277"/>
            <ac:spMk id="148" creationId="{00000000-0000-0000-0000-000000000000}"/>
          </ac:spMkLst>
        </pc:spChg>
      </pc:sldChg>
      <pc:sldChg chg="addSp modSp addAnim modAnim">
        <pc:chgData name="Eisenfelder, Christine Marie" userId="S::ceisenfelder@una.edu::67b014fb-9d14-4a27-95e8-cd2590d68eac" providerId="AD" clId="Web-{5B604335-8FF1-4E07-94A3-EFD947BEFA69}" dt="2023-02-11T22:17:03.529" v="59"/>
        <pc:sldMkLst>
          <pc:docMk/>
          <pc:sldMk cId="2048203928" sldId="279"/>
        </pc:sldMkLst>
        <pc:spChg chg="add mod">
          <ac:chgData name="Eisenfelder, Christine Marie" userId="S::ceisenfelder@una.edu::67b014fb-9d14-4a27-95e8-cd2590d68eac" providerId="AD" clId="Web-{5B604335-8FF1-4E07-94A3-EFD947BEFA69}" dt="2023-02-11T22:16:48.294" v="56" actId="1076"/>
          <ac:spMkLst>
            <pc:docMk/>
            <pc:sldMk cId="2048203928" sldId="279"/>
            <ac:spMk id="3" creationId="{E05A2E02-E5CD-A12A-112C-4A1E7BD17A8C}"/>
          </ac:spMkLst>
        </pc:spChg>
      </pc:sldChg>
      <pc:sldChg chg="addSp modSp addAnim modAnim">
        <pc:chgData name="Eisenfelder, Christine Marie" userId="S::ceisenfelder@una.edu::67b014fb-9d14-4a27-95e8-cd2590d68eac" providerId="AD" clId="Web-{5B604335-8FF1-4E07-94A3-EFD947BEFA69}" dt="2023-02-11T22:20:21.769" v="71"/>
        <pc:sldMkLst>
          <pc:docMk/>
          <pc:sldMk cId="2159473158" sldId="282"/>
        </pc:sldMkLst>
        <pc:spChg chg="add">
          <ac:chgData name="Eisenfelder, Christine Marie" userId="S::ceisenfelder@una.edu::67b014fb-9d14-4a27-95e8-cd2590d68eac" providerId="AD" clId="Web-{5B604335-8FF1-4E07-94A3-EFD947BEFA69}" dt="2023-02-11T22:20:07.237" v="68"/>
          <ac:spMkLst>
            <pc:docMk/>
            <pc:sldMk cId="2159473158" sldId="282"/>
            <ac:spMk id="2" creationId="{DCECE2B8-B22C-9282-02B5-680565B8A2D4}"/>
          </ac:spMkLst>
        </pc:spChg>
        <pc:spChg chg="mod">
          <ac:chgData name="Eisenfelder, Christine Marie" userId="S::ceisenfelder@una.edu::67b014fb-9d14-4a27-95e8-cd2590d68eac" providerId="AD" clId="Web-{5B604335-8FF1-4E07-94A3-EFD947BEFA69}" dt="2023-02-11T22:20:11.941" v="69" actId="1076"/>
          <ac:spMkLst>
            <pc:docMk/>
            <pc:sldMk cId="2159473158" sldId="282"/>
            <ac:spMk id="192" creationId="{00000000-0000-0000-0000-000000000000}"/>
          </ac:spMkLst>
        </pc:spChg>
      </pc:sldChg>
      <pc:sldChg chg="addSp modSp addAnim modAnim">
        <pc:chgData name="Eisenfelder, Christine Marie" userId="S::ceisenfelder@una.edu::67b014fb-9d14-4a27-95e8-cd2590d68eac" providerId="AD" clId="Web-{5B604335-8FF1-4E07-94A3-EFD947BEFA69}" dt="2023-02-11T22:19:10.861" v="67"/>
        <pc:sldMkLst>
          <pc:docMk/>
          <pc:sldMk cId="2872964180" sldId="284"/>
        </pc:sldMkLst>
        <pc:spChg chg="add mod">
          <ac:chgData name="Eisenfelder, Christine Marie" userId="S::ceisenfelder@una.edu::67b014fb-9d14-4a27-95e8-cd2590d68eac" providerId="AD" clId="Web-{5B604335-8FF1-4E07-94A3-EFD947BEFA69}" dt="2023-02-11T22:18:59.970" v="65" actId="14100"/>
          <ac:spMkLst>
            <pc:docMk/>
            <pc:sldMk cId="2872964180" sldId="284"/>
            <ac:spMk id="2" creationId="{64BB28A3-7968-25AE-50DF-6BCB7D0D0494}"/>
          </ac:spMkLst>
        </pc:spChg>
        <pc:spChg chg="mod">
          <ac:chgData name="Eisenfelder, Christine Marie" userId="S::ceisenfelder@una.edu::67b014fb-9d14-4a27-95e8-cd2590d68eac" providerId="AD" clId="Web-{5B604335-8FF1-4E07-94A3-EFD947BEFA69}" dt="2023-02-11T22:18:38.750" v="61" actId="1076"/>
          <ac:spMkLst>
            <pc:docMk/>
            <pc:sldMk cId="2872964180" sldId="284"/>
            <ac:spMk id="201" creationId="{00000000-0000-0000-0000-000000000000}"/>
          </ac:spMkLst>
        </pc:spChg>
      </pc:sldChg>
      <pc:sldChg chg="addSp modSp addAnim modAnim">
        <pc:chgData name="Eisenfelder, Christine Marie" userId="S::ceisenfelder@una.edu::67b014fb-9d14-4a27-95e8-cd2590d68eac" providerId="AD" clId="Web-{5B604335-8FF1-4E07-94A3-EFD947BEFA69}" dt="2023-02-11T22:17:24.826" v="60" actId="20577"/>
        <pc:sldMkLst>
          <pc:docMk/>
          <pc:sldMk cId="3666279742" sldId="285"/>
        </pc:sldMkLst>
        <pc:spChg chg="add mod">
          <ac:chgData name="Eisenfelder, Christine Marie" userId="S::ceisenfelder@una.edu::67b014fb-9d14-4a27-95e8-cd2590d68eac" providerId="AD" clId="Web-{5B604335-8FF1-4E07-94A3-EFD947BEFA69}" dt="2023-02-11T22:12:40.630" v="41" actId="14100"/>
          <ac:spMkLst>
            <pc:docMk/>
            <pc:sldMk cId="3666279742" sldId="285"/>
            <ac:spMk id="4" creationId="{73186118-3EB9-FD2B-9BC4-4592B79F115F}"/>
          </ac:spMkLst>
        </pc:spChg>
        <pc:spChg chg="mod">
          <ac:chgData name="Eisenfelder, Christine Marie" userId="S::ceisenfelder@una.edu::67b014fb-9d14-4a27-95e8-cd2590d68eac" providerId="AD" clId="Web-{5B604335-8FF1-4E07-94A3-EFD947BEFA69}" dt="2023-02-11T22:11:58.503" v="37" actId="1076"/>
          <ac:spMkLst>
            <pc:docMk/>
            <pc:sldMk cId="3666279742" sldId="285"/>
            <ac:spMk id="6" creationId="{7C1139D6-69F1-D5D5-B565-9C7A1867F4D0}"/>
          </ac:spMkLst>
        </pc:spChg>
        <pc:spChg chg="mod">
          <ac:chgData name="Eisenfelder, Christine Marie" userId="S::ceisenfelder@una.edu::67b014fb-9d14-4a27-95e8-cd2590d68eac" providerId="AD" clId="Web-{5B604335-8FF1-4E07-94A3-EFD947BEFA69}" dt="2023-02-11T22:17:24.826" v="60" actId="20577"/>
          <ac:spMkLst>
            <pc:docMk/>
            <pc:sldMk cId="3666279742" sldId="285"/>
            <ac:spMk id="8" creationId="{0EF48A2B-4CCF-DD5F-4AE2-AFECA7DCCB23}"/>
          </ac:spMkLst>
        </pc:spChg>
      </pc:sldChg>
    </pc:docChg>
  </pc:docChgLst>
  <pc:docChgLst>
    <pc:chgData name="Eisenfelder, Christine Marie" userId="S::ceisenfelder@una.edu::67b014fb-9d14-4a27-95e8-cd2590d68eac" providerId="AD" clId="Web-{2A553B00-1840-4A33-AC15-E661925CD7AE}"/>
    <pc:docChg chg="modSld">
      <pc:chgData name="Eisenfelder, Christine Marie" userId="S::ceisenfelder@una.edu::67b014fb-9d14-4a27-95e8-cd2590d68eac" providerId="AD" clId="Web-{2A553B00-1840-4A33-AC15-E661925CD7AE}" dt="2023-02-28T01:36:09.787" v="55" actId="20577"/>
      <pc:docMkLst>
        <pc:docMk/>
      </pc:docMkLst>
      <pc:sldChg chg="addSp modSp">
        <pc:chgData name="Eisenfelder, Christine Marie" userId="S::ceisenfelder@una.edu::67b014fb-9d14-4a27-95e8-cd2590d68eac" providerId="AD" clId="Web-{2A553B00-1840-4A33-AC15-E661925CD7AE}" dt="2023-02-28T01:36:09.787" v="55" actId="20577"/>
        <pc:sldMkLst>
          <pc:docMk/>
          <pc:sldMk cId="2115443983" sldId="305"/>
        </pc:sldMkLst>
        <pc:spChg chg="mod">
          <ac:chgData name="Eisenfelder, Christine Marie" userId="S::ceisenfelder@una.edu::67b014fb-9d14-4a27-95e8-cd2590d68eac" providerId="AD" clId="Web-{2A553B00-1840-4A33-AC15-E661925CD7AE}" dt="2023-02-28T01:36:09.787" v="55" actId="20577"/>
          <ac:spMkLst>
            <pc:docMk/>
            <pc:sldMk cId="2115443983" sldId="305"/>
            <ac:spMk id="4" creationId="{12C4BDA6-56F3-800D-BE91-AF734D17F26D}"/>
          </ac:spMkLst>
        </pc:spChg>
        <pc:spChg chg="add mod">
          <ac:chgData name="Eisenfelder, Christine Marie" userId="S::ceisenfelder@una.edu::67b014fb-9d14-4a27-95e8-cd2590d68eac" providerId="AD" clId="Web-{2A553B00-1840-4A33-AC15-E661925CD7AE}" dt="2023-02-28T01:34:24.503" v="40" actId="1076"/>
          <ac:spMkLst>
            <pc:docMk/>
            <pc:sldMk cId="2115443983" sldId="305"/>
            <ac:spMk id="5" creationId="{10DFFD46-0984-A6F1-5370-DC2BBABBE57C}"/>
          </ac:spMkLst>
        </pc:spChg>
      </pc:sldChg>
    </pc:docChg>
  </pc:docChgLst>
  <pc:docChgLst>
    <pc:chgData name="Eisenfelder, Christine Marie" userId="S::ceisenfelder@una.edu::67b014fb-9d14-4a27-95e8-cd2590d68eac" providerId="AD" clId="Web-{D68AE79C-0B7F-43E3-81D7-7B99906CB911}"/>
    <pc:docChg chg="modSld">
      <pc:chgData name="Eisenfelder, Christine Marie" userId="S::ceisenfelder@una.edu::67b014fb-9d14-4a27-95e8-cd2590d68eac" providerId="AD" clId="Web-{D68AE79C-0B7F-43E3-81D7-7B99906CB911}" dt="2023-02-26T15:27:10.637" v="47"/>
      <pc:docMkLst>
        <pc:docMk/>
      </pc:docMkLst>
      <pc:sldChg chg="modNotes">
        <pc:chgData name="Eisenfelder, Christine Marie" userId="S::ceisenfelder@una.edu::67b014fb-9d14-4a27-95e8-cd2590d68eac" providerId="AD" clId="Web-{D68AE79C-0B7F-43E3-81D7-7B99906CB911}" dt="2023-02-26T15:27:10.637" v="47"/>
        <pc:sldMkLst>
          <pc:docMk/>
          <pc:sldMk cId="4214875651" sldId="287"/>
        </pc:sldMkLst>
      </pc:sldChg>
      <pc:sldChg chg="modNotes">
        <pc:chgData name="Eisenfelder, Christine Marie" userId="S::ceisenfelder@una.edu::67b014fb-9d14-4a27-95e8-cd2590d68eac" providerId="AD" clId="Web-{D68AE79C-0B7F-43E3-81D7-7B99906CB911}" dt="2023-02-26T15:23:02.768" v="10"/>
        <pc:sldMkLst>
          <pc:docMk/>
          <pc:sldMk cId="1232908428" sldId="295"/>
        </pc:sldMkLst>
      </pc:sldChg>
    </pc:docChg>
  </pc:docChgLst>
  <pc:docChgLst>
    <pc:chgData name="Eisenfelder, Christine Marie" userId="S::ceisenfelder@una.edu::67b014fb-9d14-4a27-95e8-cd2590d68eac" providerId="AD" clId="Web-{DE4C2649-9453-424E-9843-8CCE89E52084}"/>
    <pc:docChg chg="modSld">
      <pc:chgData name="Eisenfelder, Christine Marie" userId="S::ceisenfelder@una.edu::67b014fb-9d14-4a27-95e8-cd2590d68eac" providerId="AD" clId="Web-{DE4C2649-9453-424E-9843-8CCE89E52084}" dt="2023-02-17T14:08:49.610" v="4" actId="1076"/>
      <pc:docMkLst>
        <pc:docMk/>
      </pc:docMkLst>
      <pc:sldChg chg="addSp modSp">
        <pc:chgData name="Eisenfelder, Christine Marie" userId="S::ceisenfelder@una.edu::67b014fb-9d14-4a27-95e8-cd2590d68eac" providerId="AD" clId="Web-{DE4C2649-9453-424E-9843-8CCE89E52084}" dt="2023-02-17T14:08:49.610" v="4" actId="1076"/>
        <pc:sldMkLst>
          <pc:docMk/>
          <pc:sldMk cId="845662484" sldId="303"/>
        </pc:sldMkLst>
        <pc:picChg chg="add mod">
          <ac:chgData name="Eisenfelder, Christine Marie" userId="S::ceisenfelder@una.edu::67b014fb-9d14-4a27-95e8-cd2590d68eac" providerId="AD" clId="Web-{DE4C2649-9453-424E-9843-8CCE89E52084}" dt="2023-02-17T14:08:49.610" v="4" actId="1076"/>
          <ac:picMkLst>
            <pc:docMk/>
            <pc:sldMk cId="845662484" sldId="303"/>
            <ac:picMk id="5" creationId="{F1E972AB-4992-5C02-83A9-D63931A0B55C}"/>
          </ac:picMkLst>
        </pc:picChg>
      </pc:sldChg>
    </pc:docChg>
  </pc:docChgLst>
  <pc:docChgLst>
    <pc:chgData name="Eisenfelder, Christine Marie" userId="S::ceisenfelder@una.edu::67b014fb-9d14-4a27-95e8-cd2590d68eac" providerId="AD" clId="Web-{8DFB2576-6D1B-4BAA-ACB3-C8A3FFA4DEBA}"/>
    <pc:docChg chg="modSld">
      <pc:chgData name="Eisenfelder, Christine Marie" userId="S::ceisenfelder@una.edu::67b014fb-9d14-4a27-95e8-cd2590d68eac" providerId="AD" clId="Web-{8DFB2576-6D1B-4BAA-ACB3-C8A3FFA4DEBA}" dt="2023-02-17T13:55:06.733" v="0"/>
      <pc:docMkLst>
        <pc:docMk/>
      </pc:docMkLst>
      <pc:sldChg chg="delSp">
        <pc:chgData name="Eisenfelder, Christine Marie" userId="S::ceisenfelder@una.edu::67b014fb-9d14-4a27-95e8-cd2590d68eac" providerId="AD" clId="Web-{8DFB2576-6D1B-4BAA-ACB3-C8A3FFA4DEBA}" dt="2023-02-17T13:55:06.733" v="0"/>
        <pc:sldMkLst>
          <pc:docMk/>
          <pc:sldMk cId="845662484" sldId="303"/>
        </pc:sldMkLst>
        <pc:picChg chg="del">
          <ac:chgData name="Eisenfelder, Christine Marie" userId="S::ceisenfelder@una.edu::67b014fb-9d14-4a27-95e8-cd2590d68eac" providerId="AD" clId="Web-{8DFB2576-6D1B-4BAA-ACB3-C8A3FFA4DEBA}" dt="2023-02-17T13:55:06.733" v="0"/>
          <ac:picMkLst>
            <pc:docMk/>
            <pc:sldMk cId="845662484" sldId="303"/>
            <ac:picMk id="6" creationId="{3AC5C8A6-861F-23F0-5599-74D7CD34F3F0}"/>
          </ac:picMkLst>
        </pc:picChg>
      </pc:sldChg>
    </pc:docChg>
  </pc:docChgLst>
  <pc:docChgLst>
    <pc:chgData name="Eisenfelder, Christine Marie" userId="S::ceisenfelder@una.edu::67b014fb-9d14-4a27-95e8-cd2590d68eac" providerId="AD" clId="Web-{B76C4427-3247-461A-A41C-FC988CA37F5B}"/>
    <pc:docChg chg="addSld delSld modSld sldOrd addMainMaster modMainMaster">
      <pc:chgData name="Eisenfelder, Christine Marie" userId="S::ceisenfelder@una.edu::67b014fb-9d14-4a27-95e8-cd2590d68eac" providerId="AD" clId="Web-{B76C4427-3247-461A-A41C-FC988CA37F5B}" dt="2023-02-09T23:28:39.527" v="109"/>
      <pc:docMkLst>
        <pc:docMk/>
      </pc:docMkLst>
      <pc:sldChg chg="ord">
        <pc:chgData name="Eisenfelder, Christine Marie" userId="S::ceisenfelder@una.edu::67b014fb-9d14-4a27-95e8-cd2590d68eac" providerId="AD" clId="Web-{B76C4427-3247-461A-A41C-FC988CA37F5B}" dt="2023-02-09T23:28:39.527" v="109"/>
        <pc:sldMkLst>
          <pc:docMk/>
          <pc:sldMk cId="3733486012" sldId="258"/>
        </pc:sldMkLst>
      </pc:sldChg>
      <pc:sldChg chg="addSp delSp modSp new del">
        <pc:chgData name="Eisenfelder, Christine Marie" userId="S::ceisenfelder@una.edu::67b014fb-9d14-4a27-95e8-cd2590d68eac" providerId="AD" clId="Web-{B76C4427-3247-461A-A41C-FC988CA37F5B}" dt="2023-02-09T23:28:08.494" v="106"/>
        <pc:sldMkLst>
          <pc:docMk/>
          <pc:sldMk cId="2752265797" sldId="269"/>
        </pc:sldMkLst>
        <pc:spChg chg="add mod">
          <ac:chgData name="Eisenfelder, Christine Marie" userId="S::ceisenfelder@una.edu::67b014fb-9d14-4a27-95e8-cd2590d68eac" providerId="AD" clId="Web-{B76C4427-3247-461A-A41C-FC988CA37F5B}" dt="2023-02-09T23:19:45.373" v="28"/>
          <ac:spMkLst>
            <pc:docMk/>
            <pc:sldMk cId="2752265797" sldId="269"/>
            <ac:spMk id="2" creationId="{A99BABB8-82D9-4586-98A8-DAA3AF4C9838}"/>
          </ac:spMkLst>
        </pc:spChg>
        <pc:spChg chg="del">
          <ac:chgData name="Eisenfelder, Christine Marie" userId="S::ceisenfelder@una.edu::67b014fb-9d14-4a27-95e8-cd2590d68eac" providerId="AD" clId="Web-{B76C4427-3247-461A-A41C-FC988CA37F5B}" dt="2023-02-09T22:37:04.757" v="22"/>
          <ac:spMkLst>
            <pc:docMk/>
            <pc:sldMk cId="2752265797" sldId="269"/>
            <ac:spMk id="2" creationId="{DC0D4B3E-6EE9-35A4-E61F-F1CFE2442476}"/>
          </ac:spMkLst>
        </pc:spChg>
        <pc:spChg chg="del">
          <ac:chgData name="Eisenfelder, Christine Marie" userId="S::ceisenfelder@una.edu::67b014fb-9d14-4a27-95e8-cd2590d68eac" providerId="AD" clId="Web-{B76C4427-3247-461A-A41C-FC988CA37F5B}" dt="2023-02-09T22:37:02.101" v="21"/>
          <ac:spMkLst>
            <pc:docMk/>
            <pc:sldMk cId="2752265797" sldId="269"/>
            <ac:spMk id="4" creationId="{FD3DC126-7985-265F-55E0-904A1788FE0D}"/>
          </ac:spMkLst>
        </pc:spChg>
        <pc:spChg chg="add mod">
          <ac:chgData name="Eisenfelder, Christine Marie" userId="S::ceisenfelder@una.edu::67b014fb-9d14-4a27-95e8-cd2590d68eac" providerId="AD" clId="Web-{B76C4427-3247-461A-A41C-FC988CA37F5B}" dt="2023-02-09T22:36:21.974" v="14"/>
          <ac:spMkLst>
            <pc:docMk/>
            <pc:sldMk cId="2752265797" sldId="269"/>
            <ac:spMk id="5" creationId="{520A3D1D-78B6-17EF-BCB9-5C56680CDA10}"/>
          </ac:spMkLst>
        </pc:spChg>
        <pc:spChg chg="add mod">
          <ac:chgData name="Eisenfelder, Christine Marie" userId="S::ceisenfelder@una.edu::67b014fb-9d14-4a27-95e8-cd2590d68eac" providerId="AD" clId="Web-{B76C4427-3247-461A-A41C-FC988CA37F5B}" dt="2023-02-09T22:36:30.444" v="16"/>
          <ac:spMkLst>
            <pc:docMk/>
            <pc:sldMk cId="2752265797" sldId="269"/>
            <ac:spMk id="6" creationId="{6FBCD688-9184-5814-BFD8-9F8700AD2DC4}"/>
          </ac:spMkLst>
        </pc:spChg>
        <pc:spChg chg="add del mod">
          <ac:chgData name="Eisenfelder, Christine Marie" userId="S::ceisenfelder@una.edu::67b014fb-9d14-4a27-95e8-cd2590d68eac" providerId="AD" clId="Web-{B76C4427-3247-461A-A41C-FC988CA37F5B}" dt="2023-02-09T22:36:51.960" v="20"/>
          <ac:spMkLst>
            <pc:docMk/>
            <pc:sldMk cId="2752265797" sldId="269"/>
            <ac:spMk id="7" creationId="{901C38C6-0447-152D-F1F4-3F8997DC34CC}"/>
          </ac:spMkLst>
        </pc:spChg>
        <pc:spChg chg="add mod">
          <ac:chgData name="Eisenfelder, Christine Marie" userId="S::ceisenfelder@una.edu::67b014fb-9d14-4a27-95e8-cd2590d68eac" providerId="AD" clId="Web-{B76C4427-3247-461A-A41C-FC988CA37F5B}" dt="2023-02-09T22:37:10.273" v="24"/>
          <ac:spMkLst>
            <pc:docMk/>
            <pc:sldMk cId="2752265797" sldId="269"/>
            <ac:spMk id="8" creationId="{468DD433-6884-D805-1091-2F59A70E58AD}"/>
          </ac:spMkLst>
        </pc:spChg>
      </pc:sldChg>
      <pc:sldChg chg="addSp modSp new del">
        <pc:chgData name="Eisenfelder, Christine Marie" userId="S::ceisenfelder@una.edu::67b014fb-9d14-4a27-95e8-cd2590d68eac" providerId="AD" clId="Web-{B76C4427-3247-461A-A41C-FC988CA37F5B}" dt="2023-02-09T23:28:12.479" v="107"/>
        <pc:sldMkLst>
          <pc:docMk/>
          <pc:sldMk cId="808765808" sldId="270"/>
        </pc:sldMkLst>
        <pc:spChg chg="add mod">
          <ac:chgData name="Eisenfelder, Christine Marie" userId="S::ceisenfelder@una.edu::67b014fb-9d14-4a27-95e8-cd2590d68eac" providerId="AD" clId="Web-{B76C4427-3247-461A-A41C-FC988CA37F5B}" dt="2023-02-09T22:37:32.665" v="26"/>
          <ac:spMkLst>
            <pc:docMk/>
            <pc:sldMk cId="808765808" sldId="270"/>
            <ac:spMk id="5" creationId="{6151FFDE-0126-2831-A56E-114E8B1D47D4}"/>
          </ac:spMkLst>
        </pc:spChg>
      </pc:sldChg>
      <pc:sldChg chg="add del">
        <pc:chgData name="Eisenfelder, Christine Marie" userId="S::ceisenfelder@una.edu::67b014fb-9d14-4a27-95e8-cd2590d68eac" providerId="AD" clId="Web-{B76C4427-3247-461A-A41C-FC988CA37F5B}" dt="2023-02-09T22:34:24.407" v="2"/>
        <pc:sldMkLst>
          <pc:docMk/>
          <pc:sldMk cId="955110619" sldId="270"/>
        </pc:sldMkLst>
      </pc:sldChg>
      <pc:sldChg chg="add ord">
        <pc:chgData name="Eisenfelder, Christine Marie" userId="S::ceisenfelder@una.edu::67b014fb-9d14-4a27-95e8-cd2590d68eac" providerId="AD" clId="Web-{B76C4427-3247-461A-A41C-FC988CA37F5B}" dt="2023-02-09T22:36:02.021" v="11"/>
        <pc:sldMkLst>
          <pc:docMk/>
          <pc:sldMk cId="3977132465" sldId="271"/>
        </pc:sldMkLst>
      </pc:sldChg>
      <pc:sldChg chg="add ord">
        <pc:chgData name="Eisenfelder, Christine Marie" userId="S::ceisenfelder@una.edu::67b014fb-9d14-4a27-95e8-cd2590d68eac" providerId="AD" clId="Web-{B76C4427-3247-461A-A41C-FC988CA37F5B}" dt="2023-02-09T22:36:11.849" v="12"/>
        <pc:sldMkLst>
          <pc:docMk/>
          <pc:sldMk cId="4132126047" sldId="272"/>
        </pc:sldMkLst>
      </pc:sldChg>
      <pc:sldChg chg="add ord">
        <pc:chgData name="Eisenfelder, Christine Marie" userId="S::ceisenfelder@una.edu::67b014fb-9d14-4a27-95e8-cd2590d68eac" providerId="AD" clId="Web-{B76C4427-3247-461A-A41C-FC988CA37F5B}" dt="2023-02-09T22:35:51.348" v="10"/>
        <pc:sldMkLst>
          <pc:docMk/>
          <pc:sldMk cId="3710170540" sldId="273"/>
        </pc:sldMkLst>
      </pc:sldChg>
      <pc:sldChg chg="addSp modSp new del">
        <pc:chgData name="Eisenfelder, Christine Marie" userId="S::ceisenfelder@una.edu::67b014fb-9d14-4a27-95e8-cd2590d68eac" providerId="AD" clId="Web-{B76C4427-3247-461A-A41C-FC988CA37F5B}" dt="2023-02-09T23:28:16.464" v="108"/>
        <pc:sldMkLst>
          <pc:docMk/>
          <pc:sldMk cId="2620034739" sldId="274"/>
        </pc:sldMkLst>
        <pc:spChg chg="add mod">
          <ac:chgData name="Eisenfelder, Christine Marie" userId="S::ceisenfelder@una.edu::67b014fb-9d14-4a27-95e8-cd2590d68eac" providerId="AD" clId="Web-{B76C4427-3247-461A-A41C-FC988CA37F5B}" dt="2023-02-09T23:21:59.849" v="35"/>
          <ac:spMkLst>
            <pc:docMk/>
            <pc:sldMk cId="2620034739" sldId="274"/>
            <ac:spMk id="3" creationId="{C469FC0F-662B-B463-CC48-5CC1FA34D990}"/>
          </ac:spMkLst>
        </pc:spChg>
      </pc:sldChg>
      <pc:sldChg chg="addSp modSp add del replId">
        <pc:chgData name="Eisenfelder, Christine Marie" userId="S::ceisenfelder@una.edu::67b014fb-9d14-4a27-95e8-cd2590d68eac" providerId="AD" clId="Web-{B76C4427-3247-461A-A41C-FC988CA37F5B}" dt="2023-02-09T23:21:32.722" v="32"/>
        <pc:sldMkLst>
          <pc:docMk/>
          <pc:sldMk cId="3852209069" sldId="274"/>
        </pc:sldMkLst>
        <pc:spChg chg="add mod">
          <ac:chgData name="Eisenfelder, Christine Marie" userId="S::ceisenfelder@una.edu::67b014fb-9d14-4a27-95e8-cd2590d68eac" providerId="AD" clId="Web-{B76C4427-3247-461A-A41C-FC988CA37F5B}" dt="2023-02-09T23:20:47.642" v="31"/>
          <ac:spMkLst>
            <pc:docMk/>
            <pc:sldMk cId="3852209069" sldId="274"/>
            <ac:spMk id="2" creationId="{352B6F75-86BD-5F9C-5669-288F255DA3D4}"/>
          </ac:spMkLst>
        </pc:spChg>
      </pc:sldChg>
      <pc:sldChg chg="add ord">
        <pc:chgData name="Eisenfelder, Christine Marie" userId="S::ceisenfelder@una.edu::67b014fb-9d14-4a27-95e8-cd2590d68eac" providerId="AD" clId="Web-{B76C4427-3247-461A-A41C-FC988CA37F5B}" dt="2023-02-09T23:22:33.241" v="37"/>
        <pc:sldMkLst>
          <pc:docMk/>
          <pc:sldMk cId="962007968" sldId="275"/>
        </pc:sldMkLst>
      </pc:sldChg>
      <pc:sldChg chg="add ord">
        <pc:chgData name="Eisenfelder, Christine Marie" userId="S::ceisenfelder@una.edu::67b014fb-9d14-4a27-95e8-cd2590d68eac" providerId="AD" clId="Web-{B76C4427-3247-461A-A41C-FC988CA37F5B}" dt="2023-02-09T23:22:48.273" v="39"/>
        <pc:sldMkLst>
          <pc:docMk/>
          <pc:sldMk cId="2691848012" sldId="276"/>
        </pc:sldMkLst>
      </pc:sldChg>
      <pc:sldChg chg="add ord">
        <pc:chgData name="Eisenfelder, Christine Marie" userId="S::ceisenfelder@una.edu::67b014fb-9d14-4a27-95e8-cd2590d68eac" providerId="AD" clId="Web-{B76C4427-3247-461A-A41C-FC988CA37F5B}" dt="2023-02-09T23:23:01.321" v="41"/>
        <pc:sldMkLst>
          <pc:docMk/>
          <pc:sldMk cId="106942492" sldId="277"/>
        </pc:sldMkLst>
      </pc:sldChg>
      <pc:sldChg chg="add ord">
        <pc:chgData name="Eisenfelder, Christine Marie" userId="S::ceisenfelder@una.edu::67b014fb-9d14-4a27-95e8-cd2590d68eac" providerId="AD" clId="Web-{B76C4427-3247-461A-A41C-FC988CA37F5B}" dt="2023-02-09T23:23:13.509" v="43"/>
        <pc:sldMkLst>
          <pc:docMk/>
          <pc:sldMk cId="80529407" sldId="278"/>
        </pc:sldMkLst>
      </pc:sldChg>
      <pc:sldChg chg="add ord">
        <pc:chgData name="Eisenfelder, Christine Marie" userId="S::ceisenfelder@una.edu::67b014fb-9d14-4a27-95e8-cd2590d68eac" providerId="AD" clId="Web-{B76C4427-3247-461A-A41C-FC988CA37F5B}" dt="2023-02-09T23:23:26.947" v="45"/>
        <pc:sldMkLst>
          <pc:docMk/>
          <pc:sldMk cId="2048203928" sldId="279"/>
        </pc:sldMkLst>
      </pc:sldChg>
      <pc:sldChg chg="add ord">
        <pc:chgData name="Eisenfelder, Christine Marie" userId="S::ceisenfelder@una.edu::67b014fb-9d14-4a27-95e8-cd2590d68eac" providerId="AD" clId="Web-{B76C4427-3247-461A-A41C-FC988CA37F5B}" dt="2023-02-09T23:23:41.120" v="47"/>
        <pc:sldMkLst>
          <pc:docMk/>
          <pc:sldMk cId="1025882642" sldId="280"/>
        </pc:sldMkLst>
      </pc:sldChg>
      <pc:sldChg chg="add ord">
        <pc:chgData name="Eisenfelder, Christine Marie" userId="S::ceisenfelder@una.edu::67b014fb-9d14-4a27-95e8-cd2590d68eac" providerId="AD" clId="Web-{B76C4427-3247-461A-A41C-FC988CA37F5B}" dt="2023-02-09T23:23:53.230" v="49"/>
        <pc:sldMkLst>
          <pc:docMk/>
          <pc:sldMk cId="1323679143" sldId="281"/>
        </pc:sldMkLst>
      </pc:sldChg>
      <pc:sldChg chg="add ord">
        <pc:chgData name="Eisenfelder, Christine Marie" userId="S::ceisenfelder@una.edu::67b014fb-9d14-4a27-95e8-cd2590d68eac" providerId="AD" clId="Web-{B76C4427-3247-461A-A41C-FC988CA37F5B}" dt="2023-02-09T23:24:06.121" v="51"/>
        <pc:sldMkLst>
          <pc:docMk/>
          <pc:sldMk cId="2159473158" sldId="282"/>
        </pc:sldMkLst>
      </pc:sldChg>
      <pc:sldChg chg="delSp modSp add del ord delAnim">
        <pc:chgData name="Eisenfelder, Christine Marie" userId="S::ceisenfelder@una.edu::67b014fb-9d14-4a27-95e8-cd2590d68eac" providerId="AD" clId="Web-{B76C4427-3247-461A-A41C-FC988CA37F5B}" dt="2023-02-09T23:27:58.681" v="105"/>
        <pc:sldMkLst>
          <pc:docMk/>
          <pc:sldMk cId="1862445324" sldId="283"/>
        </pc:sldMkLst>
        <pc:spChg chg="del mod">
          <ac:chgData name="Eisenfelder, Christine Marie" userId="S::ceisenfelder@una.edu::67b014fb-9d14-4a27-95e8-cd2590d68eac" providerId="AD" clId="Web-{B76C4427-3247-461A-A41C-FC988CA37F5B}" dt="2023-02-09T23:25:07.124" v="57"/>
          <ac:spMkLst>
            <pc:docMk/>
            <pc:sldMk cId="1862445324" sldId="283"/>
            <ac:spMk id="203" creationId="{00000000-0000-0000-0000-000000000000}"/>
          </ac:spMkLst>
        </pc:spChg>
      </pc:sldChg>
      <pc:sldChg chg="delSp modSp add delAnim">
        <pc:chgData name="Eisenfelder, Christine Marie" userId="S::ceisenfelder@una.edu::67b014fb-9d14-4a27-95e8-cd2590d68eac" providerId="AD" clId="Web-{B76C4427-3247-461A-A41C-FC988CA37F5B}" dt="2023-02-09T23:27:40.649" v="104" actId="688"/>
        <pc:sldMkLst>
          <pc:docMk/>
          <pc:sldMk cId="2872964180" sldId="284"/>
        </pc:sldMkLst>
        <pc:spChg chg="mod">
          <ac:chgData name="Eisenfelder, Christine Marie" userId="S::ceisenfelder@una.edu::67b014fb-9d14-4a27-95e8-cd2590d68eac" providerId="AD" clId="Web-{B76C4427-3247-461A-A41C-FC988CA37F5B}" dt="2023-02-09T23:27:25.852" v="101" actId="20577"/>
          <ac:spMkLst>
            <pc:docMk/>
            <pc:sldMk cId="2872964180" sldId="284"/>
            <ac:spMk id="200" creationId="{00000000-0000-0000-0000-000000000000}"/>
          </ac:spMkLst>
        </pc:spChg>
        <pc:spChg chg="mod">
          <ac:chgData name="Eisenfelder, Christine Marie" userId="S::ceisenfelder@una.edu::67b014fb-9d14-4a27-95e8-cd2590d68eac" providerId="AD" clId="Web-{B76C4427-3247-461A-A41C-FC988CA37F5B}" dt="2023-02-09T23:26:01.408" v="68" actId="1076"/>
          <ac:spMkLst>
            <pc:docMk/>
            <pc:sldMk cId="2872964180" sldId="284"/>
            <ac:spMk id="201" creationId="{00000000-0000-0000-0000-000000000000}"/>
          </ac:spMkLst>
        </pc:spChg>
        <pc:spChg chg="mod">
          <ac:chgData name="Eisenfelder, Christine Marie" userId="S::ceisenfelder@una.edu::67b014fb-9d14-4a27-95e8-cd2590d68eac" providerId="AD" clId="Web-{B76C4427-3247-461A-A41C-FC988CA37F5B}" dt="2023-02-09T23:27:40.649" v="104" actId="688"/>
          <ac:spMkLst>
            <pc:docMk/>
            <pc:sldMk cId="2872964180" sldId="284"/>
            <ac:spMk id="202" creationId="{00000000-0000-0000-0000-000000000000}"/>
          </ac:spMkLst>
        </pc:spChg>
        <pc:spChg chg="del mod">
          <ac:chgData name="Eisenfelder, Christine Marie" userId="S::ceisenfelder@una.edu::67b014fb-9d14-4a27-95e8-cd2590d68eac" providerId="AD" clId="Web-{B76C4427-3247-461A-A41C-FC988CA37F5B}" dt="2023-02-09T23:25:51.158" v="65"/>
          <ac:spMkLst>
            <pc:docMk/>
            <pc:sldMk cId="2872964180" sldId="284"/>
            <ac:spMk id="203" creationId="{00000000-0000-0000-0000-000000000000}"/>
          </ac:spMkLst>
        </pc:spChg>
      </pc:sldChg>
      <pc:sldChg chg="add del">
        <pc:chgData name="Eisenfelder, Christine Marie" userId="S::ceisenfelder@una.edu::67b014fb-9d14-4a27-95e8-cd2590d68eac" providerId="AD" clId="Web-{B76C4427-3247-461A-A41C-FC988CA37F5B}" dt="2023-02-09T23:24:41.779" v="55"/>
        <pc:sldMkLst>
          <pc:docMk/>
          <pc:sldMk cId="3625897021" sldId="284"/>
        </pc:sldMkLst>
      </pc:sldChg>
      <pc:sldMasterChg chg="add addSldLayout">
        <pc:chgData name="Eisenfelder, Christine Marie" userId="S::ceisenfelder@una.edu::67b014fb-9d14-4a27-95e8-cd2590d68eac" providerId="AD" clId="Web-{B76C4427-3247-461A-A41C-FC988CA37F5B}" dt="2023-02-09T22:34:41.377" v="4"/>
        <pc:sldMasterMkLst>
          <pc:docMk/>
          <pc:sldMasterMk cId="0" sldId="2147483660"/>
        </pc:sldMasterMkLst>
        <pc:sldLayoutChg chg="add">
          <pc:chgData name="Eisenfelder, Christine Marie" userId="S::ceisenfelder@una.edu::67b014fb-9d14-4a27-95e8-cd2590d68eac" providerId="AD" clId="Web-{B76C4427-3247-461A-A41C-FC988CA37F5B}" dt="2023-02-09T22:34:41.377" v="4"/>
          <pc:sldLayoutMkLst>
            <pc:docMk/>
            <pc:sldMasterMk cId="0" sldId="2147483660"/>
            <pc:sldLayoutMk cId="0" sldId="2147483648"/>
          </pc:sldLayoutMkLst>
        </pc:sldLayoutChg>
        <pc:sldLayoutChg chg="add">
          <pc:chgData name="Eisenfelder, Christine Marie" userId="S::ceisenfelder@una.edu::67b014fb-9d14-4a27-95e8-cd2590d68eac" providerId="AD" clId="Web-{B76C4427-3247-461A-A41C-FC988CA37F5B}" dt="2023-02-09T22:34:41.377" v="4"/>
          <pc:sldLayoutMkLst>
            <pc:docMk/>
            <pc:sldMasterMk cId="0" sldId="2147483660"/>
            <pc:sldLayoutMk cId="0" sldId="2147483649"/>
          </pc:sldLayoutMkLst>
        </pc:sldLayoutChg>
        <pc:sldLayoutChg chg="add">
          <pc:chgData name="Eisenfelder, Christine Marie" userId="S::ceisenfelder@una.edu::67b014fb-9d14-4a27-95e8-cd2590d68eac" providerId="AD" clId="Web-{B76C4427-3247-461A-A41C-FC988CA37F5B}" dt="2023-02-09T22:34:41.377" v="4"/>
          <pc:sldLayoutMkLst>
            <pc:docMk/>
            <pc:sldMasterMk cId="0" sldId="2147483660"/>
            <pc:sldLayoutMk cId="0" sldId="2147483650"/>
          </pc:sldLayoutMkLst>
        </pc:sldLayoutChg>
        <pc:sldLayoutChg chg="add">
          <pc:chgData name="Eisenfelder, Christine Marie" userId="S::ceisenfelder@una.edu::67b014fb-9d14-4a27-95e8-cd2590d68eac" providerId="AD" clId="Web-{B76C4427-3247-461A-A41C-FC988CA37F5B}" dt="2023-02-09T22:34:41.377" v="4"/>
          <pc:sldLayoutMkLst>
            <pc:docMk/>
            <pc:sldMasterMk cId="0" sldId="2147483660"/>
            <pc:sldLayoutMk cId="0" sldId="2147483651"/>
          </pc:sldLayoutMkLst>
        </pc:sldLayoutChg>
        <pc:sldLayoutChg chg="add">
          <pc:chgData name="Eisenfelder, Christine Marie" userId="S::ceisenfelder@una.edu::67b014fb-9d14-4a27-95e8-cd2590d68eac" providerId="AD" clId="Web-{B76C4427-3247-461A-A41C-FC988CA37F5B}" dt="2023-02-09T22:34:41.377" v="4"/>
          <pc:sldLayoutMkLst>
            <pc:docMk/>
            <pc:sldMasterMk cId="0" sldId="2147483660"/>
            <pc:sldLayoutMk cId="0" sldId="2147483652"/>
          </pc:sldLayoutMkLst>
        </pc:sldLayoutChg>
        <pc:sldLayoutChg chg="add">
          <pc:chgData name="Eisenfelder, Christine Marie" userId="S::ceisenfelder@una.edu::67b014fb-9d14-4a27-95e8-cd2590d68eac" providerId="AD" clId="Web-{B76C4427-3247-461A-A41C-FC988CA37F5B}" dt="2023-02-09T22:34:41.377" v="4"/>
          <pc:sldLayoutMkLst>
            <pc:docMk/>
            <pc:sldMasterMk cId="0" sldId="2147483660"/>
            <pc:sldLayoutMk cId="0" sldId="2147483653"/>
          </pc:sldLayoutMkLst>
        </pc:sldLayoutChg>
        <pc:sldLayoutChg chg="add">
          <pc:chgData name="Eisenfelder, Christine Marie" userId="S::ceisenfelder@una.edu::67b014fb-9d14-4a27-95e8-cd2590d68eac" providerId="AD" clId="Web-{B76C4427-3247-461A-A41C-FC988CA37F5B}" dt="2023-02-09T22:34:41.377" v="4"/>
          <pc:sldLayoutMkLst>
            <pc:docMk/>
            <pc:sldMasterMk cId="0" sldId="2147483660"/>
            <pc:sldLayoutMk cId="0" sldId="2147483654"/>
          </pc:sldLayoutMkLst>
        </pc:sldLayoutChg>
        <pc:sldLayoutChg chg="add">
          <pc:chgData name="Eisenfelder, Christine Marie" userId="S::ceisenfelder@una.edu::67b014fb-9d14-4a27-95e8-cd2590d68eac" providerId="AD" clId="Web-{B76C4427-3247-461A-A41C-FC988CA37F5B}" dt="2023-02-09T22:34:41.377" v="4"/>
          <pc:sldLayoutMkLst>
            <pc:docMk/>
            <pc:sldMasterMk cId="0" sldId="2147483660"/>
            <pc:sldLayoutMk cId="0" sldId="2147483655"/>
          </pc:sldLayoutMkLst>
        </pc:sldLayoutChg>
        <pc:sldLayoutChg chg="add">
          <pc:chgData name="Eisenfelder, Christine Marie" userId="S::ceisenfelder@una.edu::67b014fb-9d14-4a27-95e8-cd2590d68eac" providerId="AD" clId="Web-{B76C4427-3247-461A-A41C-FC988CA37F5B}" dt="2023-02-09T22:34:41.377" v="4"/>
          <pc:sldLayoutMkLst>
            <pc:docMk/>
            <pc:sldMasterMk cId="0" sldId="2147483660"/>
            <pc:sldLayoutMk cId="0" sldId="2147483656"/>
          </pc:sldLayoutMkLst>
        </pc:sldLayoutChg>
        <pc:sldLayoutChg chg="add">
          <pc:chgData name="Eisenfelder, Christine Marie" userId="S::ceisenfelder@una.edu::67b014fb-9d14-4a27-95e8-cd2590d68eac" providerId="AD" clId="Web-{B76C4427-3247-461A-A41C-FC988CA37F5B}" dt="2023-02-09T22:34:41.377" v="4"/>
          <pc:sldLayoutMkLst>
            <pc:docMk/>
            <pc:sldMasterMk cId="0" sldId="2147483660"/>
            <pc:sldLayoutMk cId="0" sldId="2147483657"/>
          </pc:sldLayoutMkLst>
        </pc:sldLayoutChg>
        <pc:sldLayoutChg chg="add">
          <pc:chgData name="Eisenfelder, Christine Marie" userId="S::ceisenfelder@una.edu::67b014fb-9d14-4a27-95e8-cd2590d68eac" providerId="AD" clId="Web-{B76C4427-3247-461A-A41C-FC988CA37F5B}" dt="2023-02-09T22:34:41.377" v="4"/>
          <pc:sldLayoutMkLst>
            <pc:docMk/>
            <pc:sldMasterMk cId="0" sldId="2147483660"/>
            <pc:sldLayoutMk cId="0" sldId="2147483658"/>
          </pc:sldLayoutMkLst>
        </pc:sldLayoutChg>
        <pc:sldLayoutChg chg="add">
          <pc:chgData name="Eisenfelder, Christine Marie" userId="S::ceisenfelder@una.edu::67b014fb-9d14-4a27-95e8-cd2590d68eac" providerId="AD" clId="Web-{B76C4427-3247-461A-A41C-FC988CA37F5B}" dt="2023-02-09T22:34:41.377" v="4"/>
          <pc:sldLayoutMkLst>
            <pc:docMk/>
            <pc:sldMasterMk cId="0" sldId="2147483660"/>
            <pc:sldLayoutMk cId="0" sldId="2147483659"/>
          </pc:sldLayoutMkLst>
        </pc:sldLayoutChg>
      </pc:sldMasterChg>
      <pc:sldMasterChg chg="replId addSldLayout delSldLayout modSldLayout">
        <pc:chgData name="Eisenfelder, Christine Marie" userId="S::ceisenfelder@una.edu::67b014fb-9d14-4a27-95e8-cd2590d68eac" providerId="AD" clId="Web-{B76C4427-3247-461A-A41C-FC988CA37F5B}" dt="2023-02-09T22:34:41.377" v="4"/>
        <pc:sldMasterMkLst>
          <pc:docMk/>
          <pc:sldMasterMk cId="666093331" sldId="2147483679"/>
        </pc:sldMasterMkLst>
        <pc:sldLayoutChg chg="add del">
          <pc:chgData name="Eisenfelder, Christine Marie" userId="S::ceisenfelder@una.edu::67b014fb-9d14-4a27-95e8-cd2590d68eac" providerId="AD" clId="Web-{B76C4427-3247-461A-A41C-FC988CA37F5B}" dt="2023-02-09T22:34:24.407" v="2"/>
          <pc:sldLayoutMkLst>
            <pc:docMk/>
            <pc:sldMasterMk cId="666093331" sldId="2147483679"/>
            <pc:sldLayoutMk cId="1955816611" sldId="2147483678"/>
          </pc:sldLayoutMkLst>
        </pc:sldLayoutChg>
        <pc:sldLayoutChg chg="replId">
          <pc:chgData name="Eisenfelder, Christine Marie" userId="S::ceisenfelder@una.edu::67b014fb-9d14-4a27-95e8-cd2590d68eac" providerId="AD" clId="Web-{B76C4427-3247-461A-A41C-FC988CA37F5B}" dt="2023-02-09T22:34:41.377" v="4"/>
          <pc:sldLayoutMkLst>
            <pc:docMk/>
            <pc:sldMasterMk cId="666093331" sldId="2147483679"/>
            <pc:sldLayoutMk cId="3511478827" sldId="2147483678"/>
          </pc:sldLayoutMkLst>
        </pc:sldLayoutChg>
        <pc:sldLayoutChg chg="replId">
          <pc:chgData name="Eisenfelder, Christine Marie" userId="S::ceisenfelder@una.edu::67b014fb-9d14-4a27-95e8-cd2590d68eac" providerId="AD" clId="Web-{B76C4427-3247-461A-A41C-FC988CA37F5B}" dt="2023-02-09T22:34:41.377" v="4"/>
          <pc:sldLayoutMkLst>
            <pc:docMk/>
            <pc:sldMasterMk cId="666093331" sldId="2147483679"/>
            <pc:sldLayoutMk cId="436959625" sldId="2147483680"/>
          </pc:sldLayoutMkLst>
        </pc:sldLayoutChg>
        <pc:sldLayoutChg chg="replId">
          <pc:chgData name="Eisenfelder, Christine Marie" userId="S::ceisenfelder@una.edu::67b014fb-9d14-4a27-95e8-cd2590d68eac" providerId="AD" clId="Web-{B76C4427-3247-461A-A41C-FC988CA37F5B}" dt="2023-02-09T22:34:41.377" v="4"/>
          <pc:sldLayoutMkLst>
            <pc:docMk/>
            <pc:sldMasterMk cId="666093331" sldId="2147483679"/>
            <pc:sldLayoutMk cId="1675197494" sldId="2147483681"/>
          </pc:sldLayoutMkLst>
        </pc:sldLayoutChg>
        <pc:sldLayoutChg chg="replId">
          <pc:chgData name="Eisenfelder, Christine Marie" userId="S::ceisenfelder@una.edu::67b014fb-9d14-4a27-95e8-cd2590d68eac" providerId="AD" clId="Web-{B76C4427-3247-461A-A41C-FC988CA37F5B}" dt="2023-02-09T22:34:41.377" v="4"/>
          <pc:sldLayoutMkLst>
            <pc:docMk/>
            <pc:sldMasterMk cId="666093331" sldId="2147483679"/>
            <pc:sldLayoutMk cId="274574868" sldId="2147483682"/>
          </pc:sldLayoutMkLst>
        </pc:sldLayoutChg>
      </pc:sldMasterChg>
    </pc:docChg>
  </pc:docChgLst>
  <pc:docChgLst>
    <pc:chgData name="Fry, Heather" userId="S::hfry1@una.edu::ae2b109a-f3db-476f-8d4e-ca88a5060931" providerId="AD" clId="Web-{02D90178-57F6-4FE6-935C-2F84B2B49641}"/>
    <pc:docChg chg="modSld">
      <pc:chgData name="Fry, Heather" userId="S::hfry1@una.edu::ae2b109a-f3db-476f-8d4e-ca88a5060931" providerId="AD" clId="Web-{02D90178-57F6-4FE6-935C-2F84B2B49641}" dt="2023-02-17T16:08:18.148" v="10"/>
      <pc:docMkLst>
        <pc:docMk/>
      </pc:docMkLst>
      <pc:sldChg chg="addSp delSp modSp">
        <pc:chgData name="Fry, Heather" userId="S::hfry1@una.edu::ae2b109a-f3db-476f-8d4e-ca88a5060931" providerId="AD" clId="Web-{02D90178-57F6-4FE6-935C-2F84B2B49641}" dt="2023-02-17T16:08:18.148" v="10"/>
        <pc:sldMkLst>
          <pc:docMk/>
          <pc:sldMk cId="845662484" sldId="303"/>
        </pc:sldMkLst>
        <pc:picChg chg="del mod">
          <ac:chgData name="Fry, Heather" userId="S::hfry1@una.edu::ae2b109a-f3db-476f-8d4e-ca88a5060931" providerId="AD" clId="Web-{02D90178-57F6-4FE6-935C-2F84B2B49641}" dt="2023-02-17T16:07:46.382" v="1"/>
          <ac:picMkLst>
            <pc:docMk/>
            <pc:sldMk cId="845662484" sldId="303"/>
            <ac:picMk id="5" creationId="{F1E972AB-4992-5C02-83A9-D63931A0B55C}"/>
          </ac:picMkLst>
        </pc:picChg>
        <pc:picChg chg="add del mod">
          <ac:chgData name="Fry, Heather" userId="S::hfry1@una.edu::ae2b109a-f3db-476f-8d4e-ca88a5060931" providerId="AD" clId="Web-{02D90178-57F6-4FE6-935C-2F84B2B49641}" dt="2023-02-17T16:07:57.538" v="6"/>
          <ac:picMkLst>
            <pc:docMk/>
            <pc:sldMk cId="845662484" sldId="303"/>
            <ac:picMk id="6" creationId="{8592B3A7-6501-D577-742C-99FB9E0F61F8}"/>
          </ac:picMkLst>
        </pc:picChg>
        <pc:picChg chg="add del mod">
          <ac:chgData name="Fry, Heather" userId="S::hfry1@una.edu::ae2b109a-f3db-476f-8d4e-ca88a5060931" providerId="AD" clId="Web-{02D90178-57F6-4FE6-935C-2F84B2B49641}" dt="2023-02-17T16:08:18.148" v="10"/>
          <ac:picMkLst>
            <pc:docMk/>
            <pc:sldMk cId="845662484" sldId="303"/>
            <ac:picMk id="7" creationId="{D722B960-4A8C-3163-1C1B-2F7123C2889D}"/>
          </ac:picMkLst>
        </pc:picChg>
      </pc:sldChg>
    </pc:docChg>
  </pc:docChgLst>
  <pc:docChgLst>
    <pc:chgData name="Fry, Heather" userId="ae2b109a-f3db-476f-8d4e-ca88a5060931" providerId="ADAL" clId="{835BB941-BEE6-454C-B141-D33991565EA0}"/>
    <pc:docChg chg="undo custSel addSld delSld modSld">
      <pc:chgData name="Fry, Heather" userId="ae2b109a-f3db-476f-8d4e-ca88a5060931" providerId="ADAL" clId="{835BB941-BEE6-454C-B141-D33991565EA0}" dt="2023-02-24T20:02:15.580" v="8703" actId="931"/>
      <pc:docMkLst>
        <pc:docMk/>
      </pc:docMkLst>
      <pc:sldChg chg="modSp mod modClrScheme chgLayout modNotesTx">
        <pc:chgData name="Fry, Heather" userId="ae2b109a-f3db-476f-8d4e-ca88a5060931" providerId="ADAL" clId="{835BB941-BEE6-454C-B141-D33991565EA0}" dt="2023-02-24T19:55:58.324" v="8564" actId="20577"/>
        <pc:sldMkLst>
          <pc:docMk/>
          <pc:sldMk cId="3733486012" sldId="258"/>
        </pc:sldMkLst>
        <pc:spChg chg="mod ord">
          <ac:chgData name="Fry, Heather" userId="ae2b109a-f3db-476f-8d4e-ca88a5060931" providerId="ADAL" clId="{835BB941-BEE6-454C-B141-D33991565EA0}" dt="2023-02-15T16:03:29.514" v="6139" actId="700"/>
          <ac:spMkLst>
            <pc:docMk/>
            <pc:sldMk cId="3733486012" sldId="258"/>
            <ac:spMk id="2" creationId="{BE9800F6-D571-48C4-8466-12AA1ADB6599}"/>
          </ac:spMkLst>
        </pc:spChg>
        <pc:spChg chg="mod">
          <ac:chgData name="Fry, Heather" userId="ae2b109a-f3db-476f-8d4e-ca88a5060931" providerId="ADAL" clId="{835BB941-BEE6-454C-B141-D33991565EA0}" dt="2023-02-15T16:04:56.123" v="6155" actId="1076"/>
          <ac:spMkLst>
            <pc:docMk/>
            <pc:sldMk cId="3733486012" sldId="258"/>
            <ac:spMk id="3" creationId="{FC38D56C-60C2-45E6-A298-83B3C612EA24}"/>
          </ac:spMkLst>
        </pc:spChg>
        <pc:spChg chg="mod ord">
          <ac:chgData name="Fry, Heather" userId="ae2b109a-f3db-476f-8d4e-ca88a5060931" providerId="ADAL" clId="{835BB941-BEE6-454C-B141-D33991565EA0}" dt="2023-02-15T16:03:29.514" v="6139" actId="700"/>
          <ac:spMkLst>
            <pc:docMk/>
            <pc:sldMk cId="3733486012" sldId="258"/>
            <ac:spMk id="7" creationId="{7875C19A-1AAE-476A-A316-A2CF92D763D3}"/>
          </ac:spMkLst>
        </pc:spChg>
        <pc:spChg chg="mod ord">
          <ac:chgData name="Fry, Heather" userId="ae2b109a-f3db-476f-8d4e-ca88a5060931" providerId="ADAL" clId="{835BB941-BEE6-454C-B141-D33991565EA0}" dt="2023-02-15T16:05:02.667" v="6156" actId="1076"/>
          <ac:spMkLst>
            <pc:docMk/>
            <pc:sldMk cId="3733486012" sldId="258"/>
            <ac:spMk id="10" creationId="{EF2BC084-E6DB-4DE7-B309-042A85EBA700}"/>
          </ac:spMkLst>
        </pc:spChg>
      </pc:sldChg>
      <pc:sldChg chg="modSp mod modAnim">
        <pc:chgData name="Fry, Heather" userId="ae2b109a-f3db-476f-8d4e-ca88a5060931" providerId="ADAL" clId="{835BB941-BEE6-454C-B141-D33991565EA0}" dt="2023-02-15T16:49:32.974" v="7879"/>
        <pc:sldMkLst>
          <pc:docMk/>
          <pc:sldMk cId="2875145661" sldId="262"/>
        </pc:sldMkLst>
        <pc:picChg chg="mod">
          <ac:chgData name="Fry, Heather" userId="ae2b109a-f3db-476f-8d4e-ca88a5060931" providerId="ADAL" clId="{835BB941-BEE6-454C-B141-D33991565EA0}" dt="2023-02-15T16:23:13.331" v="7005" actId="1035"/>
          <ac:picMkLst>
            <pc:docMk/>
            <pc:sldMk cId="2875145661" sldId="262"/>
            <ac:picMk id="7" creationId="{474106E1-0CD0-1456-1E72-A3AE22FC1702}"/>
          </ac:picMkLst>
        </pc:picChg>
      </pc:sldChg>
      <pc:sldChg chg="modSp mod modNotesTx">
        <pc:chgData name="Fry, Heather" userId="ae2b109a-f3db-476f-8d4e-ca88a5060931" providerId="ADAL" clId="{835BB941-BEE6-454C-B141-D33991565EA0}" dt="2023-02-16T15:25:50.385" v="8233" actId="962"/>
        <pc:sldMkLst>
          <pc:docMk/>
          <pc:sldMk cId="4286635340" sldId="263"/>
        </pc:sldMkLst>
        <pc:grpChg chg="mod">
          <ac:chgData name="Fry, Heather" userId="ae2b109a-f3db-476f-8d4e-ca88a5060931" providerId="ADAL" clId="{835BB941-BEE6-454C-B141-D33991565EA0}" dt="2023-02-16T15:25:15.008" v="8199" actId="962"/>
          <ac:grpSpMkLst>
            <pc:docMk/>
            <pc:sldMk cId="4286635340" sldId="263"/>
            <ac:grpSpMk id="11" creationId="{84D02E1D-C8C3-0667-D3A7-670DF88EAD91}"/>
          </ac:grpSpMkLst>
        </pc:grpChg>
        <pc:grpChg chg="mod">
          <ac:chgData name="Fry, Heather" userId="ae2b109a-f3db-476f-8d4e-ca88a5060931" providerId="ADAL" clId="{835BB941-BEE6-454C-B141-D33991565EA0}" dt="2023-02-16T15:25:50.385" v="8233" actId="962"/>
          <ac:grpSpMkLst>
            <pc:docMk/>
            <pc:sldMk cId="4286635340" sldId="263"/>
            <ac:grpSpMk id="16" creationId="{650A8C5B-5895-E4D5-844A-0015064E0252}"/>
          </ac:grpSpMkLst>
        </pc:grpChg>
        <pc:grpChg chg="mod">
          <ac:chgData name="Fry, Heather" userId="ae2b109a-f3db-476f-8d4e-ca88a5060931" providerId="ADAL" clId="{835BB941-BEE6-454C-B141-D33991565EA0}" dt="2023-02-16T15:25:29.509" v="8215" actId="962"/>
          <ac:grpSpMkLst>
            <pc:docMk/>
            <pc:sldMk cId="4286635340" sldId="263"/>
            <ac:grpSpMk id="21" creationId="{E5ADB215-0C89-FCB5-02BB-50457A2B8781}"/>
          </ac:grpSpMkLst>
        </pc:grpChg>
      </pc:sldChg>
      <pc:sldChg chg="modSp mod modAnim modNotesTx">
        <pc:chgData name="Fry, Heather" userId="ae2b109a-f3db-476f-8d4e-ca88a5060931" providerId="ADAL" clId="{835BB941-BEE6-454C-B141-D33991565EA0}" dt="2023-02-15T16:50:19.747" v="7886"/>
        <pc:sldMkLst>
          <pc:docMk/>
          <pc:sldMk cId="747729383" sldId="264"/>
        </pc:sldMkLst>
        <pc:spChg chg="mod">
          <ac:chgData name="Fry, Heather" userId="ae2b109a-f3db-476f-8d4e-ca88a5060931" providerId="ADAL" clId="{835BB941-BEE6-454C-B141-D33991565EA0}" dt="2023-02-15T16:23:34.299" v="7010" actId="1076"/>
          <ac:spMkLst>
            <pc:docMk/>
            <pc:sldMk cId="747729383" sldId="264"/>
            <ac:spMk id="4" creationId="{890B64F1-C017-CFC3-B380-B5AEDB0673BF}"/>
          </ac:spMkLst>
        </pc:spChg>
      </pc:sldChg>
      <pc:sldChg chg="modSp mod modAnim modNotesTx">
        <pc:chgData name="Fry, Heather" userId="ae2b109a-f3db-476f-8d4e-ca88a5060931" providerId="ADAL" clId="{835BB941-BEE6-454C-B141-D33991565EA0}" dt="2023-02-15T16:50:37.709" v="7889"/>
        <pc:sldMkLst>
          <pc:docMk/>
          <pc:sldMk cId="679169138" sldId="265"/>
        </pc:sldMkLst>
        <pc:spChg chg="mod">
          <ac:chgData name="Fry, Heather" userId="ae2b109a-f3db-476f-8d4e-ca88a5060931" providerId="ADAL" clId="{835BB941-BEE6-454C-B141-D33991565EA0}" dt="2023-02-15T16:24:02.529" v="7016" actId="14100"/>
          <ac:spMkLst>
            <pc:docMk/>
            <pc:sldMk cId="679169138" sldId="265"/>
            <ac:spMk id="4" creationId="{028DDC2F-367F-2C0D-49E9-F16BE23CDDA3}"/>
          </ac:spMkLst>
        </pc:spChg>
      </pc:sldChg>
      <pc:sldChg chg="modSp mod modNotesTx">
        <pc:chgData name="Fry, Heather" userId="ae2b109a-f3db-476f-8d4e-ca88a5060931" providerId="ADAL" clId="{835BB941-BEE6-454C-B141-D33991565EA0}" dt="2023-02-15T16:24:19.560" v="7018" actId="255"/>
        <pc:sldMkLst>
          <pc:docMk/>
          <pc:sldMk cId="763930559" sldId="266"/>
        </pc:sldMkLst>
        <pc:spChg chg="mod">
          <ac:chgData name="Fry, Heather" userId="ae2b109a-f3db-476f-8d4e-ca88a5060931" providerId="ADAL" clId="{835BB941-BEE6-454C-B141-D33991565EA0}" dt="2023-02-15T16:24:19.560" v="7018" actId="255"/>
          <ac:spMkLst>
            <pc:docMk/>
            <pc:sldMk cId="763930559" sldId="266"/>
            <ac:spMk id="4" creationId="{9D2C4382-3D3B-BC98-CE0E-21C543BED43C}"/>
          </ac:spMkLst>
        </pc:spChg>
      </pc:sldChg>
      <pc:sldChg chg="modSp mod">
        <pc:chgData name="Fry, Heather" userId="ae2b109a-f3db-476f-8d4e-ca88a5060931" providerId="ADAL" clId="{835BB941-BEE6-454C-B141-D33991565EA0}" dt="2023-02-15T16:24:36.548" v="7027" actId="1076"/>
        <pc:sldMkLst>
          <pc:docMk/>
          <pc:sldMk cId="993314228" sldId="267"/>
        </pc:sldMkLst>
        <pc:spChg chg="mod">
          <ac:chgData name="Fry, Heather" userId="ae2b109a-f3db-476f-8d4e-ca88a5060931" providerId="ADAL" clId="{835BB941-BEE6-454C-B141-D33991565EA0}" dt="2023-02-15T16:24:36.548" v="7027" actId="1076"/>
          <ac:spMkLst>
            <pc:docMk/>
            <pc:sldMk cId="993314228" sldId="267"/>
            <ac:spMk id="4" creationId="{9D2C4382-3D3B-BC98-CE0E-21C543BED43C}"/>
          </ac:spMkLst>
        </pc:spChg>
      </pc:sldChg>
      <pc:sldChg chg="modSp mod">
        <pc:chgData name="Fry, Heather" userId="ae2b109a-f3db-476f-8d4e-ca88a5060931" providerId="ADAL" clId="{835BB941-BEE6-454C-B141-D33991565EA0}" dt="2023-02-15T16:24:48.446" v="7029" actId="1076"/>
        <pc:sldMkLst>
          <pc:docMk/>
          <pc:sldMk cId="2906360739" sldId="268"/>
        </pc:sldMkLst>
        <pc:spChg chg="mod">
          <ac:chgData name="Fry, Heather" userId="ae2b109a-f3db-476f-8d4e-ca88a5060931" providerId="ADAL" clId="{835BB941-BEE6-454C-B141-D33991565EA0}" dt="2023-02-15T16:24:48.446" v="7029" actId="1076"/>
          <ac:spMkLst>
            <pc:docMk/>
            <pc:sldMk cId="2906360739" sldId="268"/>
            <ac:spMk id="4" creationId="{9D2C4382-3D3B-BC98-CE0E-21C543BED43C}"/>
          </ac:spMkLst>
        </pc:spChg>
      </pc:sldChg>
      <pc:sldChg chg="addSp delSp modSp mod delAnim modAnim">
        <pc:chgData name="Fry, Heather" userId="ae2b109a-f3db-476f-8d4e-ca88a5060931" providerId="ADAL" clId="{835BB941-BEE6-454C-B141-D33991565EA0}" dt="2023-02-15T17:03:48.075" v="7959"/>
        <pc:sldMkLst>
          <pc:docMk/>
          <pc:sldMk cId="3977132465" sldId="271"/>
        </pc:sldMkLst>
        <pc:spChg chg="add del mod">
          <ac:chgData name="Fry, Heather" userId="ae2b109a-f3db-476f-8d4e-ca88a5060931" providerId="ADAL" clId="{835BB941-BEE6-454C-B141-D33991565EA0}" dt="2023-02-15T16:06:37.817" v="6171"/>
          <ac:spMkLst>
            <pc:docMk/>
            <pc:sldMk cId="3977132465" sldId="271"/>
            <ac:spMk id="4" creationId="{2DE10FE8-D095-AA94-4C75-141DDF04F74A}"/>
          </ac:spMkLst>
        </pc:spChg>
        <pc:spChg chg="add mod">
          <ac:chgData name="Fry, Heather" userId="ae2b109a-f3db-476f-8d4e-ca88a5060931" providerId="ADAL" clId="{835BB941-BEE6-454C-B141-D33991565EA0}" dt="2023-02-15T16:09:56.965" v="6911" actId="20577"/>
          <ac:spMkLst>
            <pc:docMk/>
            <pc:sldMk cId="3977132465" sldId="271"/>
            <ac:spMk id="5" creationId="{38E2F18D-BDE4-FC21-07DA-64BC8DDC7E59}"/>
          </ac:spMkLst>
        </pc:spChg>
        <pc:spChg chg="del mod">
          <ac:chgData name="Fry, Heather" userId="ae2b109a-f3db-476f-8d4e-ca88a5060931" providerId="ADAL" clId="{835BB941-BEE6-454C-B141-D33991565EA0}" dt="2023-02-15T16:10:00.069" v="6912" actId="478"/>
          <ac:spMkLst>
            <pc:docMk/>
            <pc:sldMk cId="3977132465" sldId="271"/>
            <ac:spMk id="105" creationId="{00000000-0000-0000-0000-000000000000}"/>
          </ac:spMkLst>
        </pc:spChg>
        <pc:picChg chg="mod">
          <ac:chgData name="Fry, Heather" userId="ae2b109a-f3db-476f-8d4e-ca88a5060931" providerId="ADAL" clId="{835BB941-BEE6-454C-B141-D33991565EA0}" dt="2023-02-15T16:10:04.759" v="6913" actId="1076"/>
          <ac:picMkLst>
            <pc:docMk/>
            <pc:sldMk cId="3977132465" sldId="271"/>
            <ac:picMk id="2" creationId="{B2C5C4B1-92A1-EE7D-C68D-44BB177030D8}"/>
          </ac:picMkLst>
        </pc:picChg>
      </pc:sldChg>
      <pc:sldChg chg="delSp modSp mod modAnim">
        <pc:chgData name="Fry, Heather" userId="ae2b109a-f3db-476f-8d4e-ca88a5060931" providerId="ADAL" clId="{835BB941-BEE6-454C-B141-D33991565EA0}" dt="2023-02-15T17:11:00.367" v="7978"/>
        <pc:sldMkLst>
          <pc:docMk/>
          <pc:sldMk cId="4132126047" sldId="272"/>
        </pc:sldMkLst>
        <pc:spChg chg="mod">
          <ac:chgData name="Fry, Heather" userId="ae2b109a-f3db-476f-8d4e-ca88a5060931" providerId="ADAL" clId="{835BB941-BEE6-454C-B141-D33991565EA0}" dt="2023-02-13T23:25:40.539" v="0" actId="1076"/>
          <ac:spMkLst>
            <pc:docMk/>
            <pc:sldMk cId="4132126047" sldId="272"/>
            <ac:spMk id="119" creationId="{00000000-0000-0000-0000-000000000000}"/>
          </ac:spMkLst>
        </pc:spChg>
        <pc:spChg chg="mod">
          <ac:chgData name="Fry, Heather" userId="ae2b109a-f3db-476f-8d4e-ca88a5060931" providerId="ADAL" clId="{835BB941-BEE6-454C-B141-D33991565EA0}" dt="2023-02-15T16:18:03.871" v="6951" actId="1076"/>
          <ac:spMkLst>
            <pc:docMk/>
            <pc:sldMk cId="4132126047" sldId="272"/>
            <ac:spMk id="121" creationId="{00000000-0000-0000-0000-000000000000}"/>
          </ac:spMkLst>
        </pc:spChg>
        <pc:spChg chg="del mod">
          <ac:chgData name="Fry, Heather" userId="ae2b109a-f3db-476f-8d4e-ca88a5060931" providerId="ADAL" clId="{835BB941-BEE6-454C-B141-D33991565EA0}" dt="2023-02-15T16:18:08.160" v="6952" actId="478"/>
          <ac:spMkLst>
            <pc:docMk/>
            <pc:sldMk cId="4132126047" sldId="272"/>
            <ac:spMk id="123" creationId="{00000000-0000-0000-0000-000000000000}"/>
          </ac:spMkLst>
        </pc:spChg>
        <pc:picChg chg="mod">
          <ac:chgData name="Fry, Heather" userId="ae2b109a-f3db-476f-8d4e-ca88a5060931" providerId="ADAL" clId="{835BB941-BEE6-454C-B141-D33991565EA0}" dt="2023-02-15T16:17:17.356" v="6935" actId="1076"/>
          <ac:picMkLst>
            <pc:docMk/>
            <pc:sldMk cId="4132126047" sldId="272"/>
            <ac:picMk id="122" creationId="{00000000-0000-0000-0000-000000000000}"/>
          </ac:picMkLst>
        </pc:picChg>
      </pc:sldChg>
      <pc:sldChg chg="modSp mod modAnim">
        <pc:chgData name="Fry, Heather" userId="ae2b109a-f3db-476f-8d4e-ca88a5060931" providerId="ADAL" clId="{835BB941-BEE6-454C-B141-D33991565EA0}" dt="2023-02-15T17:04:06.192" v="7961"/>
        <pc:sldMkLst>
          <pc:docMk/>
          <pc:sldMk cId="3710170540" sldId="273"/>
        </pc:sldMkLst>
        <pc:spChg chg="mod">
          <ac:chgData name="Fry, Heather" userId="ae2b109a-f3db-476f-8d4e-ca88a5060931" providerId="ADAL" clId="{835BB941-BEE6-454C-B141-D33991565EA0}" dt="2023-02-15T16:15:41.775" v="6934" actId="1076"/>
          <ac:spMkLst>
            <pc:docMk/>
            <pc:sldMk cId="3710170540" sldId="273"/>
            <ac:spMk id="111" creationId="{00000000-0000-0000-0000-000000000000}"/>
          </ac:spMkLst>
        </pc:spChg>
        <pc:spChg chg="mod">
          <ac:chgData name="Fry, Heather" userId="ae2b109a-f3db-476f-8d4e-ca88a5060931" providerId="ADAL" clId="{835BB941-BEE6-454C-B141-D33991565EA0}" dt="2023-02-15T16:15:25.792" v="6914" actId="1076"/>
          <ac:spMkLst>
            <pc:docMk/>
            <pc:sldMk cId="3710170540" sldId="273"/>
            <ac:spMk id="112" creationId="{00000000-0000-0000-0000-000000000000}"/>
          </ac:spMkLst>
        </pc:spChg>
      </pc:sldChg>
      <pc:sldChg chg="modSp mod modClrScheme chgLayout">
        <pc:chgData name="Fry, Heather" userId="ae2b109a-f3db-476f-8d4e-ca88a5060931" providerId="ADAL" clId="{835BB941-BEE6-454C-B141-D33991565EA0}" dt="2023-02-15T16:18:55.968" v="6959" actId="1076"/>
        <pc:sldMkLst>
          <pc:docMk/>
          <pc:sldMk cId="962007968" sldId="275"/>
        </pc:sldMkLst>
        <pc:spChg chg="mod">
          <ac:chgData name="Fry, Heather" userId="ae2b109a-f3db-476f-8d4e-ca88a5060931" providerId="ADAL" clId="{835BB941-BEE6-454C-B141-D33991565EA0}" dt="2023-02-15T16:18:55.968" v="6959" actId="1076"/>
          <ac:spMkLst>
            <pc:docMk/>
            <pc:sldMk cId="962007968" sldId="275"/>
            <ac:spMk id="5" creationId="{D7E8F1F6-F151-68BF-5E4B-21F9B976DAFA}"/>
          </ac:spMkLst>
        </pc:spChg>
        <pc:spChg chg="mod ord">
          <ac:chgData name="Fry, Heather" userId="ae2b109a-f3db-476f-8d4e-ca88a5060931" providerId="ADAL" clId="{835BB941-BEE6-454C-B141-D33991565EA0}" dt="2023-02-15T16:03:21.209" v="6138" actId="27636"/>
          <ac:spMkLst>
            <pc:docMk/>
            <pc:sldMk cId="962007968" sldId="275"/>
            <ac:spMk id="128" creationId="{00000000-0000-0000-0000-000000000000}"/>
          </ac:spMkLst>
        </pc:spChg>
        <pc:spChg chg="mod ord">
          <ac:chgData name="Fry, Heather" userId="ae2b109a-f3db-476f-8d4e-ca88a5060931" providerId="ADAL" clId="{835BB941-BEE6-454C-B141-D33991565EA0}" dt="2023-02-15T16:02:03.340" v="6136" actId="700"/>
          <ac:spMkLst>
            <pc:docMk/>
            <pc:sldMk cId="962007968" sldId="275"/>
            <ac:spMk id="129" creationId="{00000000-0000-0000-0000-000000000000}"/>
          </ac:spMkLst>
        </pc:spChg>
        <pc:picChg chg="mod">
          <ac:chgData name="Fry, Heather" userId="ae2b109a-f3db-476f-8d4e-ca88a5060931" providerId="ADAL" clId="{835BB941-BEE6-454C-B141-D33991565EA0}" dt="2023-02-15T16:18:47.922" v="6958" actId="1076"/>
          <ac:picMkLst>
            <pc:docMk/>
            <pc:sldMk cId="962007968" sldId="275"/>
            <ac:picMk id="3" creationId="{6658DED4-3846-9B91-84BB-A263B2D67353}"/>
          </ac:picMkLst>
        </pc:picChg>
      </pc:sldChg>
      <pc:sldChg chg="modSp mod modAnim">
        <pc:chgData name="Fry, Heather" userId="ae2b109a-f3db-476f-8d4e-ca88a5060931" providerId="ADAL" clId="{835BB941-BEE6-454C-B141-D33991565EA0}" dt="2023-02-15T17:09:26.688" v="7966"/>
        <pc:sldMkLst>
          <pc:docMk/>
          <pc:sldMk cId="2691848012" sldId="276"/>
        </pc:sldMkLst>
        <pc:spChg chg="mod">
          <ac:chgData name="Fry, Heather" userId="ae2b109a-f3db-476f-8d4e-ca88a5060931" providerId="ADAL" clId="{835BB941-BEE6-454C-B141-D33991565EA0}" dt="2023-02-15T16:19:05.788" v="6960" actId="1076"/>
          <ac:spMkLst>
            <pc:docMk/>
            <pc:sldMk cId="2691848012" sldId="276"/>
            <ac:spMk id="2" creationId="{AD1EA933-E5A7-3981-FD3C-F0C122D1D4DE}"/>
          </ac:spMkLst>
        </pc:spChg>
        <pc:spChg chg="mod">
          <ac:chgData name="Fry, Heather" userId="ae2b109a-f3db-476f-8d4e-ca88a5060931" providerId="ADAL" clId="{835BB941-BEE6-454C-B141-D33991565EA0}" dt="2023-02-15T16:19:13.651" v="6962" actId="14100"/>
          <ac:spMkLst>
            <pc:docMk/>
            <pc:sldMk cId="2691848012" sldId="276"/>
            <ac:spMk id="137" creationId="{00000000-0000-0000-0000-000000000000}"/>
          </ac:spMkLst>
        </pc:spChg>
        <pc:picChg chg="mod">
          <ac:chgData name="Fry, Heather" userId="ae2b109a-f3db-476f-8d4e-ca88a5060931" providerId="ADAL" clId="{835BB941-BEE6-454C-B141-D33991565EA0}" dt="2023-02-15T16:19:17.609" v="6963" actId="1076"/>
          <ac:picMkLst>
            <pc:docMk/>
            <pc:sldMk cId="2691848012" sldId="276"/>
            <ac:picMk id="138" creationId="{00000000-0000-0000-0000-000000000000}"/>
          </ac:picMkLst>
        </pc:picChg>
      </pc:sldChg>
      <pc:sldChg chg="modSp mod modAnim">
        <pc:chgData name="Fry, Heather" userId="ae2b109a-f3db-476f-8d4e-ca88a5060931" providerId="ADAL" clId="{835BB941-BEE6-454C-B141-D33991565EA0}" dt="2023-02-15T16:46:29.284" v="7867"/>
        <pc:sldMkLst>
          <pc:docMk/>
          <pc:sldMk cId="106942492" sldId="277"/>
        </pc:sldMkLst>
        <pc:spChg chg="mod">
          <ac:chgData name="Fry, Heather" userId="ae2b109a-f3db-476f-8d4e-ca88a5060931" providerId="ADAL" clId="{835BB941-BEE6-454C-B141-D33991565EA0}" dt="2023-02-15T16:20:14.809" v="6966" actId="1076"/>
          <ac:spMkLst>
            <pc:docMk/>
            <pc:sldMk cId="106942492" sldId="277"/>
            <ac:spMk id="2" creationId="{2A4B8E37-99C4-B9AE-5D5F-FCBD25B2E8AD}"/>
          </ac:spMkLst>
        </pc:spChg>
        <pc:picChg chg="mod">
          <ac:chgData name="Fry, Heather" userId="ae2b109a-f3db-476f-8d4e-ca88a5060931" providerId="ADAL" clId="{835BB941-BEE6-454C-B141-D33991565EA0}" dt="2023-02-15T16:45:57.345" v="7866" actId="1076"/>
          <ac:picMkLst>
            <pc:docMk/>
            <pc:sldMk cId="106942492" sldId="277"/>
            <ac:picMk id="149" creationId="{00000000-0000-0000-0000-000000000000}"/>
          </ac:picMkLst>
        </pc:picChg>
        <pc:cxnChg chg="mod">
          <ac:chgData name="Fry, Heather" userId="ae2b109a-f3db-476f-8d4e-ca88a5060931" providerId="ADAL" clId="{835BB941-BEE6-454C-B141-D33991565EA0}" dt="2023-02-15T16:20:11.715" v="6965" actId="1076"/>
          <ac:cxnSpMkLst>
            <pc:docMk/>
            <pc:sldMk cId="106942492" sldId="277"/>
            <ac:cxnSpMk id="145" creationId="{00000000-0000-0000-0000-000000000000}"/>
          </ac:cxnSpMkLst>
        </pc:cxnChg>
      </pc:sldChg>
      <pc:sldChg chg="modSp mod modAnim">
        <pc:chgData name="Fry, Heather" userId="ae2b109a-f3db-476f-8d4e-ca88a5060931" providerId="ADAL" clId="{835BB941-BEE6-454C-B141-D33991565EA0}" dt="2023-02-15T17:10:01.498" v="7973"/>
        <pc:sldMkLst>
          <pc:docMk/>
          <pc:sldMk cId="2048203928" sldId="279"/>
        </pc:sldMkLst>
        <pc:spChg chg="mod">
          <ac:chgData name="Fry, Heather" userId="ae2b109a-f3db-476f-8d4e-ca88a5060931" providerId="ADAL" clId="{835BB941-BEE6-454C-B141-D33991565EA0}" dt="2023-02-15T16:21:43.892" v="6973" actId="1076"/>
          <ac:spMkLst>
            <pc:docMk/>
            <pc:sldMk cId="2048203928" sldId="279"/>
            <ac:spMk id="2" creationId="{15A9A903-5FC3-4A2C-0841-2244B3E3356D}"/>
          </ac:spMkLst>
        </pc:spChg>
        <pc:spChg chg="mod">
          <ac:chgData name="Fry, Heather" userId="ae2b109a-f3db-476f-8d4e-ca88a5060931" providerId="ADAL" clId="{835BB941-BEE6-454C-B141-D33991565EA0}" dt="2023-02-15T16:22:07.216" v="6996" actId="1076"/>
          <ac:spMkLst>
            <pc:docMk/>
            <pc:sldMk cId="2048203928" sldId="279"/>
            <ac:spMk id="4" creationId="{C071B898-6401-8399-161F-6448A08EA14F}"/>
          </ac:spMkLst>
        </pc:spChg>
        <pc:spChg chg="mod">
          <ac:chgData name="Fry, Heather" userId="ae2b109a-f3db-476f-8d4e-ca88a5060931" providerId="ADAL" clId="{835BB941-BEE6-454C-B141-D33991565EA0}" dt="2023-02-15T16:22:13.797" v="6997" actId="1076"/>
          <ac:spMkLst>
            <pc:docMk/>
            <pc:sldMk cId="2048203928" sldId="279"/>
            <ac:spMk id="167" creationId="{00000000-0000-0000-0000-000000000000}"/>
          </ac:spMkLst>
        </pc:spChg>
        <pc:spChg chg="mod">
          <ac:chgData name="Fry, Heather" userId="ae2b109a-f3db-476f-8d4e-ca88a5060931" providerId="ADAL" clId="{835BB941-BEE6-454C-B141-D33991565EA0}" dt="2023-02-13T23:27:18.637" v="16" actId="20577"/>
          <ac:spMkLst>
            <pc:docMk/>
            <pc:sldMk cId="2048203928" sldId="279"/>
            <ac:spMk id="170" creationId="{00000000-0000-0000-0000-000000000000}"/>
          </ac:spMkLst>
        </pc:spChg>
      </pc:sldChg>
      <pc:sldChg chg="modSp mod modAnim">
        <pc:chgData name="Fry, Heather" userId="ae2b109a-f3db-476f-8d4e-ca88a5060931" providerId="ADAL" clId="{835BB941-BEE6-454C-B141-D33991565EA0}" dt="2023-02-15T17:10:12.431" v="7974"/>
        <pc:sldMkLst>
          <pc:docMk/>
          <pc:sldMk cId="1025882642" sldId="280"/>
        </pc:sldMkLst>
        <pc:spChg chg="mod">
          <ac:chgData name="Fry, Heather" userId="ae2b109a-f3db-476f-8d4e-ca88a5060931" providerId="ADAL" clId="{835BB941-BEE6-454C-B141-D33991565EA0}" dt="2023-02-15T16:22:27.757" v="6998" actId="1076"/>
          <ac:spMkLst>
            <pc:docMk/>
            <pc:sldMk cId="1025882642" sldId="280"/>
            <ac:spMk id="2" creationId="{C7B540C8-8FD5-0DCE-6392-2C5491A666BE}"/>
          </ac:spMkLst>
        </pc:spChg>
      </pc:sldChg>
      <pc:sldChg chg="modSp mod modAnim">
        <pc:chgData name="Fry, Heather" userId="ae2b109a-f3db-476f-8d4e-ca88a5060931" providerId="ADAL" clId="{835BB941-BEE6-454C-B141-D33991565EA0}" dt="2023-02-15T16:47:36.245" v="7871"/>
        <pc:sldMkLst>
          <pc:docMk/>
          <pc:sldMk cId="1323679143" sldId="281"/>
        </pc:sldMkLst>
        <pc:spChg chg="mod">
          <ac:chgData name="Fry, Heather" userId="ae2b109a-f3db-476f-8d4e-ca88a5060931" providerId="ADAL" clId="{835BB941-BEE6-454C-B141-D33991565EA0}" dt="2023-02-15T16:22:43.476" v="7000" actId="1076"/>
          <ac:spMkLst>
            <pc:docMk/>
            <pc:sldMk cId="1323679143" sldId="281"/>
            <ac:spMk id="2" creationId="{94A576D0-C806-3A8F-8770-8833733909AE}"/>
          </ac:spMkLst>
        </pc:spChg>
        <pc:spChg chg="mod">
          <ac:chgData name="Fry, Heather" userId="ae2b109a-f3db-476f-8d4e-ca88a5060931" providerId="ADAL" clId="{835BB941-BEE6-454C-B141-D33991565EA0}" dt="2023-02-15T16:22:35.285" v="6999" actId="1076"/>
          <ac:spMkLst>
            <pc:docMk/>
            <pc:sldMk cId="1323679143" sldId="281"/>
            <ac:spMk id="183" creationId="{00000000-0000-0000-0000-000000000000}"/>
          </ac:spMkLst>
        </pc:spChg>
      </pc:sldChg>
      <pc:sldChg chg="modAnim">
        <pc:chgData name="Fry, Heather" userId="ae2b109a-f3db-476f-8d4e-ca88a5060931" providerId="ADAL" clId="{835BB941-BEE6-454C-B141-D33991565EA0}" dt="2023-02-15T17:12:03.649" v="7980"/>
        <pc:sldMkLst>
          <pc:docMk/>
          <pc:sldMk cId="2159473158" sldId="282"/>
        </pc:sldMkLst>
      </pc:sldChg>
      <pc:sldChg chg="modAnim">
        <pc:chgData name="Fry, Heather" userId="ae2b109a-f3db-476f-8d4e-ca88a5060931" providerId="ADAL" clId="{835BB941-BEE6-454C-B141-D33991565EA0}" dt="2023-02-15T17:13:04.934" v="7989"/>
        <pc:sldMkLst>
          <pc:docMk/>
          <pc:sldMk cId="2872964180" sldId="284"/>
        </pc:sldMkLst>
      </pc:sldChg>
      <pc:sldChg chg="modSp mod modAnim">
        <pc:chgData name="Fry, Heather" userId="ae2b109a-f3db-476f-8d4e-ca88a5060931" providerId="ADAL" clId="{835BB941-BEE6-454C-B141-D33991565EA0}" dt="2023-02-15T17:09:50.026" v="7971"/>
        <pc:sldMkLst>
          <pc:docMk/>
          <pc:sldMk cId="3666279742" sldId="285"/>
        </pc:sldMkLst>
        <pc:spChg chg="mod">
          <ac:chgData name="Fry, Heather" userId="ae2b109a-f3db-476f-8d4e-ca88a5060931" providerId="ADAL" clId="{835BB941-BEE6-454C-B141-D33991565EA0}" dt="2023-02-15T16:21:23.572" v="6970" actId="1076"/>
          <ac:spMkLst>
            <pc:docMk/>
            <pc:sldMk cId="3666279742" sldId="285"/>
            <ac:spMk id="4" creationId="{73186118-3EB9-FD2B-9BC4-4592B79F115F}"/>
          </ac:spMkLst>
        </pc:spChg>
        <pc:spChg chg="mod">
          <ac:chgData name="Fry, Heather" userId="ae2b109a-f3db-476f-8d4e-ca88a5060931" providerId="ADAL" clId="{835BB941-BEE6-454C-B141-D33991565EA0}" dt="2023-02-15T16:21:17.466" v="6968" actId="1076"/>
          <ac:spMkLst>
            <pc:docMk/>
            <pc:sldMk cId="3666279742" sldId="285"/>
            <ac:spMk id="8" creationId="{0EF48A2B-4CCF-DD5F-4AE2-AFECA7DCCB23}"/>
          </ac:spMkLst>
        </pc:spChg>
      </pc:sldChg>
      <pc:sldChg chg="modSp mod">
        <pc:chgData name="Fry, Heather" userId="ae2b109a-f3db-476f-8d4e-ca88a5060931" providerId="ADAL" clId="{835BB941-BEE6-454C-B141-D33991565EA0}" dt="2023-02-15T17:03:05.958" v="7955" actId="207"/>
        <pc:sldMkLst>
          <pc:docMk/>
          <pc:sldMk cId="4214875651" sldId="287"/>
        </pc:sldMkLst>
        <pc:spChg chg="mod">
          <ac:chgData name="Fry, Heather" userId="ae2b109a-f3db-476f-8d4e-ca88a5060931" providerId="ADAL" clId="{835BB941-BEE6-454C-B141-D33991565EA0}" dt="2023-02-15T17:03:05.958" v="7955" actId="207"/>
          <ac:spMkLst>
            <pc:docMk/>
            <pc:sldMk cId="4214875651" sldId="287"/>
            <ac:spMk id="3" creationId="{6955860D-8FC2-2967-6611-82889A148C23}"/>
          </ac:spMkLst>
        </pc:spChg>
        <pc:spChg chg="mod">
          <ac:chgData name="Fry, Heather" userId="ae2b109a-f3db-476f-8d4e-ca88a5060931" providerId="ADAL" clId="{835BB941-BEE6-454C-B141-D33991565EA0}" dt="2023-02-15T17:02:18.169" v="7950" actId="1076"/>
          <ac:spMkLst>
            <pc:docMk/>
            <pc:sldMk cId="4214875651" sldId="287"/>
            <ac:spMk id="4" creationId="{0179ACDC-BE87-9341-771E-D49240114E81}"/>
          </ac:spMkLst>
        </pc:spChg>
        <pc:spChg chg="mod">
          <ac:chgData name="Fry, Heather" userId="ae2b109a-f3db-476f-8d4e-ca88a5060931" providerId="ADAL" clId="{835BB941-BEE6-454C-B141-D33991565EA0}" dt="2023-02-15T17:02:43.187" v="7953" actId="403"/>
          <ac:spMkLst>
            <pc:docMk/>
            <pc:sldMk cId="4214875651" sldId="287"/>
            <ac:spMk id="5" creationId="{A0549506-24B8-A10C-D9E7-9C774F35332E}"/>
          </ac:spMkLst>
        </pc:spChg>
      </pc:sldChg>
      <pc:sldChg chg="modSp mod modAnim">
        <pc:chgData name="Fry, Heather" userId="ae2b109a-f3db-476f-8d4e-ca88a5060931" providerId="ADAL" clId="{835BB941-BEE6-454C-B141-D33991565EA0}" dt="2023-02-15T17:25:50.817" v="8001"/>
        <pc:sldMkLst>
          <pc:docMk/>
          <pc:sldMk cId="1064976514" sldId="290"/>
        </pc:sldMkLst>
        <pc:spChg chg="mod">
          <ac:chgData name="Fry, Heather" userId="ae2b109a-f3db-476f-8d4e-ca88a5060931" providerId="ADAL" clId="{835BB941-BEE6-454C-B141-D33991565EA0}" dt="2023-02-15T17:25:05.432" v="7994" actId="1076"/>
          <ac:spMkLst>
            <pc:docMk/>
            <pc:sldMk cId="1064976514" sldId="290"/>
            <ac:spMk id="2" creationId="{64EB5BA5-C1AE-2457-46BA-AE55C297286D}"/>
          </ac:spMkLst>
        </pc:spChg>
        <pc:spChg chg="mod">
          <ac:chgData name="Fry, Heather" userId="ae2b109a-f3db-476f-8d4e-ca88a5060931" providerId="ADAL" clId="{835BB941-BEE6-454C-B141-D33991565EA0}" dt="2023-02-15T16:26:29.968" v="7039" actId="207"/>
          <ac:spMkLst>
            <pc:docMk/>
            <pc:sldMk cId="1064976514" sldId="290"/>
            <ac:spMk id="7" creationId="{51572D03-3EDF-FCCD-45AA-F296253334F1}"/>
          </ac:spMkLst>
        </pc:spChg>
      </pc:sldChg>
      <pc:sldChg chg="modSp modAnim">
        <pc:chgData name="Fry, Heather" userId="ae2b109a-f3db-476f-8d4e-ca88a5060931" providerId="ADAL" clId="{835BB941-BEE6-454C-B141-D33991565EA0}" dt="2023-02-15T17:26:24.613" v="8003"/>
        <pc:sldMkLst>
          <pc:docMk/>
          <pc:sldMk cId="2979433532" sldId="291"/>
        </pc:sldMkLst>
        <pc:spChg chg="mod">
          <ac:chgData name="Fry, Heather" userId="ae2b109a-f3db-476f-8d4e-ca88a5060931" providerId="ADAL" clId="{835BB941-BEE6-454C-B141-D33991565EA0}" dt="2023-02-15T16:51:37.458" v="7893" actId="6549"/>
          <ac:spMkLst>
            <pc:docMk/>
            <pc:sldMk cId="2979433532" sldId="291"/>
            <ac:spMk id="13" creationId="{14B31D47-FEE8-C879-7241-A9207A37A50B}"/>
          </ac:spMkLst>
        </pc:spChg>
      </pc:sldChg>
      <pc:sldChg chg="addSp delSp modSp mod modAnim">
        <pc:chgData name="Fry, Heather" userId="ae2b109a-f3db-476f-8d4e-ca88a5060931" providerId="ADAL" clId="{835BB941-BEE6-454C-B141-D33991565EA0}" dt="2023-02-15T16:51:50.822" v="7895"/>
        <pc:sldMkLst>
          <pc:docMk/>
          <pc:sldMk cId="3412962094" sldId="292"/>
        </pc:sldMkLst>
        <pc:spChg chg="add mod">
          <ac:chgData name="Fry, Heather" userId="ae2b109a-f3db-476f-8d4e-ca88a5060931" providerId="ADAL" clId="{835BB941-BEE6-454C-B141-D33991565EA0}" dt="2023-02-15T16:27:22.608" v="7046" actId="1076"/>
          <ac:spMkLst>
            <pc:docMk/>
            <pc:sldMk cId="3412962094" sldId="292"/>
            <ac:spMk id="2" creationId="{CB5BAF09-80D6-244A-5752-5695F2FAFF4C}"/>
          </ac:spMkLst>
        </pc:spChg>
        <pc:spChg chg="del mod">
          <ac:chgData name="Fry, Heather" userId="ae2b109a-f3db-476f-8d4e-ca88a5060931" providerId="ADAL" clId="{835BB941-BEE6-454C-B141-D33991565EA0}" dt="2023-02-15T16:27:03.165" v="7041" actId="478"/>
          <ac:spMkLst>
            <pc:docMk/>
            <pc:sldMk cId="3412962094" sldId="292"/>
            <ac:spMk id="8" creationId="{7F369888-6888-037C-F964-DCE92D7C9DDC}"/>
          </ac:spMkLst>
        </pc:spChg>
      </pc:sldChg>
      <pc:sldChg chg="modSp mod modAnim">
        <pc:chgData name="Fry, Heather" userId="ae2b109a-f3db-476f-8d4e-ca88a5060931" providerId="ADAL" clId="{835BB941-BEE6-454C-B141-D33991565EA0}" dt="2023-02-15T16:52:18.213" v="7899"/>
        <pc:sldMkLst>
          <pc:docMk/>
          <pc:sldMk cId="46124553" sldId="293"/>
        </pc:sldMkLst>
        <pc:spChg chg="mod">
          <ac:chgData name="Fry, Heather" userId="ae2b109a-f3db-476f-8d4e-ca88a5060931" providerId="ADAL" clId="{835BB941-BEE6-454C-B141-D33991565EA0}" dt="2023-02-15T16:27:31.151" v="7047" actId="14100"/>
          <ac:spMkLst>
            <pc:docMk/>
            <pc:sldMk cId="46124553" sldId="293"/>
            <ac:spMk id="6" creationId="{C10F37DF-CB05-1A9E-0476-FA28BA87C6FC}"/>
          </ac:spMkLst>
        </pc:spChg>
      </pc:sldChg>
      <pc:sldChg chg="modSp add del mod modAnim modNotesTx">
        <pc:chgData name="Fry, Heather" userId="ae2b109a-f3db-476f-8d4e-ca88a5060931" providerId="ADAL" clId="{835BB941-BEE6-454C-B141-D33991565EA0}" dt="2023-02-15T17:00:29.302" v="7945"/>
        <pc:sldMkLst>
          <pc:docMk/>
          <pc:sldMk cId="3396329115" sldId="294"/>
        </pc:sldMkLst>
        <pc:spChg chg="mod">
          <ac:chgData name="Fry, Heather" userId="ae2b109a-f3db-476f-8d4e-ca88a5060931" providerId="ADAL" clId="{835BB941-BEE6-454C-B141-D33991565EA0}" dt="2023-02-14T23:01:37.646" v="26" actId="14100"/>
          <ac:spMkLst>
            <pc:docMk/>
            <pc:sldMk cId="3396329115" sldId="294"/>
            <ac:spMk id="10" creationId="{38E344CD-1DD6-ADB6-307C-75BB6F125EC5}"/>
          </ac:spMkLst>
        </pc:spChg>
      </pc:sldChg>
      <pc:sldChg chg="addSp delSp modSp new mod modClrScheme modAnim chgLayout modNotesTx">
        <pc:chgData name="Fry, Heather" userId="ae2b109a-f3db-476f-8d4e-ca88a5060931" providerId="ADAL" clId="{835BB941-BEE6-454C-B141-D33991565EA0}" dt="2023-02-15T17:00:53.097" v="7948" actId="403"/>
        <pc:sldMkLst>
          <pc:docMk/>
          <pc:sldMk cId="1232908428" sldId="295"/>
        </pc:sldMkLst>
        <pc:spChg chg="mod">
          <ac:chgData name="Fry, Heather" userId="ae2b109a-f3db-476f-8d4e-ca88a5060931" providerId="ADAL" clId="{835BB941-BEE6-454C-B141-D33991565EA0}" dt="2023-02-14T23:03:40.784" v="48" actId="26606"/>
          <ac:spMkLst>
            <pc:docMk/>
            <pc:sldMk cId="1232908428" sldId="295"/>
            <ac:spMk id="2" creationId="{98BF1464-AA5D-98B7-903A-E9F77B6405EA}"/>
          </ac:spMkLst>
        </pc:spChg>
        <pc:spChg chg="mod">
          <ac:chgData name="Fry, Heather" userId="ae2b109a-f3db-476f-8d4e-ca88a5060931" providerId="ADAL" clId="{835BB941-BEE6-454C-B141-D33991565EA0}" dt="2023-02-14T23:03:40.784" v="48" actId="26606"/>
          <ac:spMkLst>
            <pc:docMk/>
            <pc:sldMk cId="1232908428" sldId="295"/>
            <ac:spMk id="3" creationId="{940EB409-A87B-51E1-939C-CF303573307B}"/>
          </ac:spMkLst>
        </pc:spChg>
        <pc:spChg chg="del">
          <ac:chgData name="Fry, Heather" userId="ae2b109a-f3db-476f-8d4e-ca88a5060931" providerId="ADAL" clId="{835BB941-BEE6-454C-B141-D33991565EA0}" dt="2023-02-14T23:03:33.534" v="47" actId="931"/>
          <ac:spMkLst>
            <pc:docMk/>
            <pc:sldMk cId="1232908428" sldId="295"/>
            <ac:spMk id="4" creationId="{18DE7CB7-C931-44FD-09AD-73E3E77F3116}"/>
          </ac:spMkLst>
        </pc:spChg>
        <pc:spChg chg="add del mod">
          <ac:chgData name="Fry, Heather" userId="ae2b109a-f3db-476f-8d4e-ca88a5060931" providerId="ADAL" clId="{835BB941-BEE6-454C-B141-D33991565EA0}" dt="2023-02-15T16:37:17.193" v="7558" actId="478"/>
          <ac:spMkLst>
            <pc:docMk/>
            <pc:sldMk cId="1232908428" sldId="295"/>
            <ac:spMk id="4" creationId="{C8FB5B91-80DD-53D4-9CE0-A6F3725592DA}"/>
          </ac:spMkLst>
        </pc:spChg>
        <pc:spChg chg="add del mod">
          <ac:chgData name="Fry, Heather" userId="ae2b109a-f3db-476f-8d4e-ca88a5060931" providerId="ADAL" clId="{835BB941-BEE6-454C-B141-D33991565EA0}" dt="2023-02-15T16:37:21.253" v="7559" actId="478"/>
          <ac:spMkLst>
            <pc:docMk/>
            <pc:sldMk cId="1232908428" sldId="295"/>
            <ac:spMk id="5" creationId="{12E23FE6-DA67-F905-B08C-CF4E7046E5F7}"/>
          </ac:spMkLst>
        </pc:spChg>
        <pc:spChg chg="add mod">
          <ac:chgData name="Fry, Heather" userId="ae2b109a-f3db-476f-8d4e-ca88a5060931" providerId="ADAL" clId="{835BB941-BEE6-454C-B141-D33991565EA0}" dt="2023-02-15T17:00:53.097" v="7948" actId="403"/>
          <ac:spMkLst>
            <pc:docMk/>
            <pc:sldMk cId="1232908428" sldId="295"/>
            <ac:spMk id="11" creationId="{6B7F016E-F351-06B0-10DA-A69455B353DD}"/>
          </ac:spMkLst>
        </pc:spChg>
        <pc:picChg chg="add mod modCrop">
          <ac:chgData name="Fry, Heather" userId="ae2b109a-f3db-476f-8d4e-ca88a5060931" providerId="ADAL" clId="{835BB941-BEE6-454C-B141-D33991565EA0}" dt="2023-02-14T23:04:10.277" v="54" actId="1076"/>
          <ac:picMkLst>
            <pc:docMk/>
            <pc:sldMk cId="1232908428" sldId="295"/>
            <ac:picMk id="6" creationId="{2FFDA1FA-EBEF-EAAC-4BCC-CF82D1B58109}"/>
          </ac:picMkLst>
        </pc:picChg>
      </pc:sldChg>
      <pc:sldChg chg="addSp delSp modSp new mod modClrScheme modAnim chgLayout modNotesTx">
        <pc:chgData name="Fry, Heather" userId="ae2b109a-f3db-476f-8d4e-ca88a5060931" providerId="ADAL" clId="{835BB941-BEE6-454C-B141-D33991565EA0}" dt="2023-02-15T17:27:55.399" v="8005"/>
        <pc:sldMkLst>
          <pc:docMk/>
          <pc:sldMk cId="3816462441" sldId="296"/>
        </pc:sldMkLst>
        <pc:spChg chg="mod ord">
          <ac:chgData name="Fry, Heather" userId="ae2b109a-f3db-476f-8d4e-ca88a5060931" providerId="ADAL" clId="{835BB941-BEE6-454C-B141-D33991565EA0}" dt="2023-02-14T23:15:35.710" v="255" actId="700"/>
          <ac:spMkLst>
            <pc:docMk/>
            <pc:sldMk cId="3816462441" sldId="296"/>
            <ac:spMk id="2" creationId="{1C8592A9-6AEC-AC94-0C0C-FE9ECEA50051}"/>
          </ac:spMkLst>
        </pc:spChg>
        <pc:spChg chg="add del mod">
          <ac:chgData name="Fry, Heather" userId="ae2b109a-f3db-476f-8d4e-ca88a5060931" providerId="ADAL" clId="{835BB941-BEE6-454C-B141-D33991565EA0}" dt="2023-02-14T23:08:13.937" v="211" actId="931"/>
          <ac:spMkLst>
            <pc:docMk/>
            <pc:sldMk cId="3816462441" sldId="296"/>
            <ac:spMk id="3" creationId="{7DE2799A-57DD-04BB-1249-35F7F9489307}"/>
          </ac:spMkLst>
        </pc:spChg>
        <pc:spChg chg="del mod">
          <ac:chgData name="Fry, Heather" userId="ae2b109a-f3db-476f-8d4e-ca88a5060931" providerId="ADAL" clId="{835BB941-BEE6-454C-B141-D33991565EA0}" dt="2023-02-14T23:08:49.305" v="214" actId="931"/>
          <ac:spMkLst>
            <pc:docMk/>
            <pc:sldMk cId="3816462441" sldId="296"/>
            <ac:spMk id="4" creationId="{44AF7DCA-8A5C-8759-AC78-B10B556F297F}"/>
          </ac:spMkLst>
        </pc:spChg>
        <pc:spChg chg="del mod">
          <ac:chgData name="Fry, Heather" userId="ae2b109a-f3db-476f-8d4e-ca88a5060931" providerId="ADAL" clId="{835BB941-BEE6-454C-B141-D33991565EA0}" dt="2023-02-14T23:09:43.679" v="224" actId="931"/>
          <ac:spMkLst>
            <pc:docMk/>
            <pc:sldMk cId="3816462441" sldId="296"/>
            <ac:spMk id="5" creationId="{E8FC3BC9-EEE4-54FA-C16B-FFC85DC77D8F}"/>
          </ac:spMkLst>
        </pc:spChg>
        <pc:spChg chg="del mod">
          <ac:chgData name="Fry, Heather" userId="ae2b109a-f3db-476f-8d4e-ca88a5060931" providerId="ADAL" clId="{835BB941-BEE6-454C-B141-D33991565EA0}" dt="2023-02-14T23:11:06.975" v="226" actId="931"/>
          <ac:spMkLst>
            <pc:docMk/>
            <pc:sldMk cId="3816462441" sldId="296"/>
            <ac:spMk id="6" creationId="{C256CB4D-38E6-E3FC-CF20-5D876F1FE7D5}"/>
          </ac:spMkLst>
        </pc:spChg>
        <pc:spChg chg="del mod">
          <ac:chgData name="Fry, Heather" userId="ae2b109a-f3db-476f-8d4e-ca88a5060931" providerId="ADAL" clId="{835BB941-BEE6-454C-B141-D33991565EA0}" dt="2023-02-14T23:11:43.672" v="228" actId="931"/>
          <ac:spMkLst>
            <pc:docMk/>
            <pc:sldMk cId="3816462441" sldId="296"/>
            <ac:spMk id="7" creationId="{1816C5F3-6C9D-513C-77B4-6D0F08540F86}"/>
          </ac:spMkLst>
        </pc:spChg>
        <pc:spChg chg="del">
          <ac:chgData name="Fry, Heather" userId="ae2b109a-f3db-476f-8d4e-ca88a5060931" providerId="ADAL" clId="{835BB941-BEE6-454C-B141-D33991565EA0}" dt="2023-02-14T23:06:13.713" v="197" actId="478"/>
          <ac:spMkLst>
            <pc:docMk/>
            <pc:sldMk cId="3816462441" sldId="296"/>
            <ac:spMk id="8" creationId="{BF199348-51FB-D1E3-A483-0AF9529F51CD}"/>
          </ac:spMkLst>
        </pc:spChg>
        <pc:spChg chg="del">
          <ac:chgData name="Fry, Heather" userId="ae2b109a-f3db-476f-8d4e-ca88a5060931" providerId="ADAL" clId="{835BB941-BEE6-454C-B141-D33991565EA0}" dt="2023-02-14T23:06:17.715" v="200" actId="478"/>
          <ac:spMkLst>
            <pc:docMk/>
            <pc:sldMk cId="3816462441" sldId="296"/>
            <ac:spMk id="9" creationId="{0665C0A3-DFF7-FD8A-0996-EB9B5A8A43D9}"/>
          </ac:spMkLst>
        </pc:spChg>
        <pc:spChg chg="del">
          <ac:chgData name="Fry, Heather" userId="ae2b109a-f3db-476f-8d4e-ca88a5060931" providerId="ADAL" clId="{835BB941-BEE6-454C-B141-D33991565EA0}" dt="2023-02-14T23:06:19.314" v="201" actId="478"/>
          <ac:spMkLst>
            <pc:docMk/>
            <pc:sldMk cId="3816462441" sldId="296"/>
            <ac:spMk id="10" creationId="{02311CEC-5877-1280-04BA-29A15F459ED3}"/>
          </ac:spMkLst>
        </pc:spChg>
        <pc:spChg chg="del">
          <ac:chgData name="Fry, Heather" userId="ae2b109a-f3db-476f-8d4e-ca88a5060931" providerId="ADAL" clId="{835BB941-BEE6-454C-B141-D33991565EA0}" dt="2023-02-14T23:06:21.783" v="202" actId="478"/>
          <ac:spMkLst>
            <pc:docMk/>
            <pc:sldMk cId="3816462441" sldId="296"/>
            <ac:spMk id="11" creationId="{32F2D789-2B5B-050B-A9DA-05AF381A11BF}"/>
          </ac:spMkLst>
        </pc:spChg>
        <pc:spChg chg="del">
          <ac:chgData name="Fry, Heather" userId="ae2b109a-f3db-476f-8d4e-ca88a5060931" providerId="ADAL" clId="{835BB941-BEE6-454C-B141-D33991565EA0}" dt="2023-02-14T23:06:23.506" v="203" actId="478"/>
          <ac:spMkLst>
            <pc:docMk/>
            <pc:sldMk cId="3816462441" sldId="296"/>
            <ac:spMk id="12" creationId="{33E4E82A-83DD-3B2E-2E4A-72DF167C8E3A}"/>
          </ac:spMkLst>
        </pc:spChg>
        <pc:spChg chg="mod ord">
          <ac:chgData name="Fry, Heather" userId="ae2b109a-f3db-476f-8d4e-ca88a5060931" providerId="ADAL" clId="{835BB941-BEE6-454C-B141-D33991565EA0}" dt="2023-02-14T23:15:35.710" v="255" actId="700"/>
          <ac:spMkLst>
            <pc:docMk/>
            <pc:sldMk cId="3816462441" sldId="296"/>
            <ac:spMk id="13" creationId="{7E58C7B8-4249-0D08-1F6C-8D883B9A9B14}"/>
          </ac:spMkLst>
        </pc:spChg>
        <pc:spChg chg="add del mod">
          <ac:chgData name="Fry, Heather" userId="ae2b109a-f3db-476f-8d4e-ca88a5060931" providerId="ADAL" clId="{835BB941-BEE6-454C-B141-D33991565EA0}" dt="2023-02-14T23:06:13.716" v="199"/>
          <ac:spMkLst>
            <pc:docMk/>
            <pc:sldMk cId="3816462441" sldId="296"/>
            <ac:spMk id="14" creationId="{BF1F0DE1-6582-0ED1-C42A-ADC1E7F61398}"/>
          </ac:spMkLst>
        </pc:spChg>
        <pc:spChg chg="add mod">
          <ac:chgData name="Fry, Heather" userId="ae2b109a-f3db-476f-8d4e-ca88a5060931" providerId="ADAL" clId="{835BB941-BEE6-454C-B141-D33991565EA0}" dt="2023-02-14T23:16:31.891" v="260" actId="34135"/>
          <ac:spMkLst>
            <pc:docMk/>
            <pc:sldMk cId="3816462441" sldId="296"/>
            <ac:spMk id="28" creationId="{5552A318-CA3C-BB7B-195C-9717CCD83976}"/>
          </ac:spMkLst>
        </pc:spChg>
        <pc:spChg chg="add mod">
          <ac:chgData name="Fry, Heather" userId="ae2b109a-f3db-476f-8d4e-ca88a5060931" providerId="ADAL" clId="{835BB941-BEE6-454C-B141-D33991565EA0}" dt="2023-02-15T16:40:26.095" v="7848" actId="20577"/>
          <ac:spMkLst>
            <pc:docMk/>
            <pc:sldMk cId="3816462441" sldId="296"/>
            <ac:spMk id="29" creationId="{B9090028-4167-0927-CB5D-F28919769542}"/>
          </ac:spMkLst>
        </pc:spChg>
        <pc:spChg chg="add mod">
          <ac:chgData name="Fry, Heather" userId="ae2b109a-f3db-476f-8d4e-ca88a5060931" providerId="ADAL" clId="{835BB941-BEE6-454C-B141-D33991565EA0}" dt="2023-02-14T23:20:24.818" v="420" actId="1076"/>
          <ac:spMkLst>
            <pc:docMk/>
            <pc:sldMk cId="3816462441" sldId="296"/>
            <ac:spMk id="30" creationId="{AF572AE1-A216-541E-8118-E9A37F66558F}"/>
          </ac:spMkLst>
        </pc:spChg>
        <pc:spChg chg="add mod">
          <ac:chgData name="Fry, Heather" userId="ae2b109a-f3db-476f-8d4e-ca88a5060931" providerId="ADAL" clId="{835BB941-BEE6-454C-B141-D33991565EA0}" dt="2023-02-14T23:20:36.926" v="431" actId="20577"/>
          <ac:spMkLst>
            <pc:docMk/>
            <pc:sldMk cId="3816462441" sldId="296"/>
            <ac:spMk id="31" creationId="{5352C89C-7526-6928-705A-8CE44A186D5E}"/>
          </ac:spMkLst>
        </pc:spChg>
        <pc:spChg chg="add mod">
          <ac:chgData name="Fry, Heather" userId="ae2b109a-f3db-476f-8d4e-ca88a5060931" providerId="ADAL" clId="{835BB941-BEE6-454C-B141-D33991565EA0}" dt="2023-02-14T23:21:05.808" v="463" actId="1076"/>
          <ac:spMkLst>
            <pc:docMk/>
            <pc:sldMk cId="3816462441" sldId="296"/>
            <ac:spMk id="32" creationId="{7CA05A8D-F427-CE2A-E71C-1BE169611C96}"/>
          </ac:spMkLst>
        </pc:spChg>
        <pc:spChg chg="add mod">
          <ac:chgData name="Fry, Heather" userId="ae2b109a-f3db-476f-8d4e-ca88a5060931" providerId="ADAL" clId="{835BB941-BEE6-454C-B141-D33991565EA0}" dt="2023-02-14T23:21:19.476" v="484" actId="20577"/>
          <ac:spMkLst>
            <pc:docMk/>
            <pc:sldMk cId="3816462441" sldId="296"/>
            <ac:spMk id="33" creationId="{C4512AC1-AD0A-848C-4E47-98D64F191D22}"/>
          </ac:spMkLst>
        </pc:spChg>
        <pc:spChg chg="add mod">
          <ac:chgData name="Fry, Heather" userId="ae2b109a-f3db-476f-8d4e-ca88a5060931" providerId="ADAL" clId="{835BB941-BEE6-454C-B141-D33991565EA0}" dt="2023-02-14T23:21:39.864" v="497" actId="1076"/>
          <ac:spMkLst>
            <pc:docMk/>
            <pc:sldMk cId="3816462441" sldId="296"/>
            <ac:spMk id="34" creationId="{E6087BE9-2375-901C-A159-C39D62609831}"/>
          </ac:spMkLst>
        </pc:spChg>
        <pc:spChg chg="add mod">
          <ac:chgData name="Fry, Heather" userId="ae2b109a-f3db-476f-8d4e-ca88a5060931" providerId="ADAL" clId="{835BB941-BEE6-454C-B141-D33991565EA0}" dt="2023-02-14T23:21:49.407" v="514" actId="20577"/>
          <ac:spMkLst>
            <pc:docMk/>
            <pc:sldMk cId="3816462441" sldId="296"/>
            <ac:spMk id="35" creationId="{39FF8EC1-7C73-A53F-522C-E4CBD21153E1}"/>
          </ac:spMkLst>
        </pc:spChg>
        <pc:spChg chg="add mod">
          <ac:chgData name="Fry, Heather" userId="ae2b109a-f3db-476f-8d4e-ca88a5060931" providerId="ADAL" clId="{835BB941-BEE6-454C-B141-D33991565EA0}" dt="2023-02-14T23:22:08.810" v="530" actId="20577"/>
          <ac:spMkLst>
            <pc:docMk/>
            <pc:sldMk cId="3816462441" sldId="296"/>
            <ac:spMk id="36" creationId="{D086D7F8-A937-4EE5-5864-E669F95441D8}"/>
          </ac:spMkLst>
        </pc:spChg>
        <pc:picChg chg="add del mod">
          <ac:chgData name="Fry, Heather" userId="ae2b109a-f3db-476f-8d4e-ca88a5060931" providerId="ADAL" clId="{835BB941-BEE6-454C-B141-D33991565EA0}" dt="2023-02-14T23:07:19.906" v="210"/>
          <ac:picMkLst>
            <pc:docMk/>
            <pc:sldMk cId="3816462441" sldId="296"/>
            <ac:picMk id="15" creationId="{33261013-9EAC-C3A0-B459-74B772466110}"/>
          </ac:picMkLst>
        </pc:picChg>
        <pc:picChg chg="add mod ord">
          <ac:chgData name="Fry, Heather" userId="ae2b109a-f3db-476f-8d4e-ca88a5060931" providerId="ADAL" clId="{835BB941-BEE6-454C-B141-D33991565EA0}" dt="2023-02-14T23:16:48.957" v="262" actId="166"/>
          <ac:picMkLst>
            <pc:docMk/>
            <pc:sldMk cId="3816462441" sldId="296"/>
            <ac:picMk id="17" creationId="{36C0DB70-3E53-78BC-5FF8-1395ADCF2127}"/>
          </ac:picMkLst>
        </pc:picChg>
        <pc:picChg chg="add mod ord">
          <ac:chgData name="Fry, Heather" userId="ae2b109a-f3db-476f-8d4e-ca88a5060931" providerId="ADAL" clId="{835BB941-BEE6-454C-B141-D33991565EA0}" dt="2023-02-14T23:16:48.957" v="262" actId="166"/>
          <ac:picMkLst>
            <pc:docMk/>
            <pc:sldMk cId="3816462441" sldId="296"/>
            <ac:picMk id="19" creationId="{D47ED173-3E2F-F3D2-C828-3BB74E675760}"/>
          </ac:picMkLst>
        </pc:picChg>
        <pc:picChg chg="add mod ord">
          <ac:chgData name="Fry, Heather" userId="ae2b109a-f3db-476f-8d4e-ca88a5060931" providerId="ADAL" clId="{835BB941-BEE6-454C-B141-D33991565EA0}" dt="2023-02-14T23:16:48.957" v="262" actId="166"/>
          <ac:picMkLst>
            <pc:docMk/>
            <pc:sldMk cId="3816462441" sldId="296"/>
            <ac:picMk id="21" creationId="{0B81C220-B0B9-DC8D-5E0B-45F6C3AEC1C8}"/>
          </ac:picMkLst>
        </pc:picChg>
        <pc:picChg chg="add mod ord">
          <ac:chgData name="Fry, Heather" userId="ae2b109a-f3db-476f-8d4e-ca88a5060931" providerId="ADAL" clId="{835BB941-BEE6-454C-B141-D33991565EA0}" dt="2023-02-14T23:16:48.957" v="262" actId="166"/>
          <ac:picMkLst>
            <pc:docMk/>
            <pc:sldMk cId="3816462441" sldId="296"/>
            <ac:picMk id="23" creationId="{759C9D3C-D99F-1431-BE54-6BE769270C44}"/>
          </ac:picMkLst>
        </pc:picChg>
        <pc:picChg chg="add mod ord">
          <ac:chgData name="Fry, Heather" userId="ae2b109a-f3db-476f-8d4e-ca88a5060931" providerId="ADAL" clId="{835BB941-BEE6-454C-B141-D33991565EA0}" dt="2023-02-14T23:18:08.320" v="263" actId="14826"/>
          <ac:picMkLst>
            <pc:docMk/>
            <pc:sldMk cId="3816462441" sldId="296"/>
            <ac:picMk id="25" creationId="{09406B8A-D190-60B2-8A00-39267CAE283C}"/>
          </ac:picMkLst>
        </pc:picChg>
        <pc:picChg chg="add mod ord">
          <ac:chgData name="Fry, Heather" userId="ae2b109a-f3db-476f-8d4e-ca88a5060931" providerId="ADAL" clId="{835BB941-BEE6-454C-B141-D33991565EA0}" dt="2023-02-14T23:16:48.957" v="262" actId="166"/>
          <ac:picMkLst>
            <pc:docMk/>
            <pc:sldMk cId="3816462441" sldId="296"/>
            <ac:picMk id="26" creationId="{4B5584D2-A0A1-EF7C-91ED-E481BBC66E35}"/>
          </ac:picMkLst>
        </pc:picChg>
        <pc:picChg chg="add mod ord">
          <ac:chgData name="Fry, Heather" userId="ae2b109a-f3db-476f-8d4e-ca88a5060931" providerId="ADAL" clId="{835BB941-BEE6-454C-B141-D33991565EA0}" dt="2023-02-14T23:18:28.953" v="264" actId="14826"/>
          <ac:picMkLst>
            <pc:docMk/>
            <pc:sldMk cId="3816462441" sldId="296"/>
            <ac:picMk id="27" creationId="{458DE414-C7EA-6CAB-5A0F-6F9B277CA6F2}"/>
          </ac:picMkLst>
        </pc:picChg>
      </pc:sldChg>
      <pc:sldChg chg="modSp new mod modAnim modNotesTx">
        <pc:chgData name="Fry, Heather" userId="ae2b109a-f3db-476f-8d4e-ca88a5060931" providerId="ADAL" clId="{835BB941-BEE6-454C-B141-D33991565EA0}" dt="2023-02-15T21:22:46.976" v="8016" actId="20577"/>
        <pc:sldMkLst>
          <pc:docMk/>
          <pc:sldMk cId="2670800209" sldId="297"/>
        </pc:sldMkLst>
        <pc:spChg chg="mod">
          <ac:chgData name="Fry, Heather" userId="ae2b109a-f3db-476f-8d4e-ca88a5060931" providerId="ADAL" clId="{835BB941-BEE6-454C-B141-D33991565EA0}" dt="2023-02-15T15:35:56.416" v="5344" actId="20577"/>
          <ac:spMkLst>
            <pc:docMk/>
            <pc:sldMk cId="2670800209" sldId="297"/>
            <ac:spMk id="2" creationId="{5BAFF088-86ED-5379-C903-03F4C52C5893}"/>
          </ac:spMkLst>
        </pc:spChg>
        <pc:spChg chg="mod">
          <ac:chgData name="Fry, Heather" userId="ae2b109a-f3db-476f-8d4e-ca88a5060931" providerId="ADAL" clId="{835BB941-BEE6-454C-B141-D33991565EA0}" dt="2023-02-15T16:27:45.953" v="7049" actId="6549"/>
          <ac:spMkLst>
            <pc:docMk/>
            <pc:sldMk cId="2670800209" sldId="297"/>
            <ac:spMk id="4" creationId="{3A0881F9-8A4B-BFC6-4FA5-FA182B8F9871}"/>
          </ac:spMkLst>
        </pc:spChg>
      </pc:sldChg>
      <pc:sldChg chg="new del">
        <pc:chgData name="Fry, Heather" userId="ae2b109a-f3db-476f-8d4e-ca88a5060931" providerId="ADAL" clId="{835BB941-BEE6-454C-B141-D33991565EA0}" dt="2023-02-15T15:35:31.205" v="5318" actId="680"/>
        <pc:sldMkLst>
          <pc:docMk/>
          <pc:sldMk cId="2714721827" sldId="297"/>
        </pc:sldMkLst>
      </pc:sldChg>
      <pc:sldChg chg="addSp delSp modSp add del mod modClrScheme chgLayout">
        <pc:chgData name="Fry, Heather" userId="ae2b109a-f3db-476f-8d4e-ca88a5060931" providerId="ADAL" clId="{835BB941-BEE6-454C-B141-D33991565EA0}" dt="2023-02-15T15:34:33.303" v="5304" actId="47"/>
        <pc:sldMkLst>
          <pc:docMk/>
          <pc:sldMk cId="3153781150" sldId="297"/>
        </pc:sldMkLst>
        <pc:spChg chg="add del mod ord">
          <ac:chgData name="Fry, Heather" userId="ae2b109a-f3db-476f-8d4e-ca88a5060931" providerId="ADAL" clId="{835BB941-BEE6-454C-B141-D33991565EA0}" dt="2023-02-15T15:34:28.730" v="5302" actId="700"/>
          <ac:spMkLst>
            <pc:docMk/>
            <pc:sldMk cId="3153781150" sldId="297"/>
            <ac:spMk id="2" creationId="{CF50782E-3D33-3FD3-E647-2742F90DD1A8}"/>
          </ac:spMkLst>
        </pc:spChg>
        <pc:spChg chg="add mod">
          <ac:chgData name="Fry, Heather" userId="ae2b109a-f3db-476f-8d4e-ca88a5060931" providerId="ADAL" clId="{835BB941-BEE6-454C-B141-D33991565EA0}" dt="2023-02-15T15:34:31.620" v="5303" actId="478"/>
          <ac:spMkLst>
            <pc:docMk/>
            <pc:sldMk cId="3153781150" sldId="297"/>
            <ac:spMk id="4" creationId="{7D22C949-02BC-9B10-A4F8-F662468B79CE}"/>
          </ac:spMkLst>
        </pc:spChg>
        <pc:spChg chg="del mod ord">
          <ac:chgData name="Fry, Heather" userId="ae2b109a-f3db-476f-8d4e-ca88a5060931" providerId="ADAL" clId="{835BB941-BEE6-454C-B141-D33991565EA0}" dt="2023-02-15T15:34:31.620" v="5303" actId="478"/>
          <ac:spMkLst>
            <pc:docMk/>
            <pc:sldMk cId="3153781150" sldId="297"/>
            <ac:spMk id="135" creationId="{00000000-0000-0000-0000-000000000000}"/>
          </ac:spMkLst>
        </pc:spChg>
        <pc:spChg chg="add del mod">
          <ac:chgData name="Fry, Heather" userId="ae2b109a-f3db-476f-8d4e-ca88a5060931" providerId="ADAL" clId="{835BB941-BEE6-454C-B141-D33991565EA0}" dt="2023-02-15T15:33:53.009" v="5301" actId="26606"/>
          <ac:spMkLst>
            <pc:docMk/>
            <pc:sldMk cId="3153781150" sldId="297"/>
            <ac:spMk id="141" creationId="{B553CF35-9199-985A-FA36-DFF783E5A884}"/>
          </ac:spMkLst>
        </pc:spChg>
        <pc:graphicFrameChg chg="add del">
          <ac:chgData name="Fry, Heather" userId="ae2b109a-f3db-476f-8d4e-ca88a5060931" providerId="ADAL" clId="{835BB941-BEE6-454C-B141-D33991565EA0}" dt="2023-02-15T15:33:53.009" v="5301" actId="26606"/>
          <ac:graphicFrameMkLst>
            <pc:docMk/>
            <pc:sldMk cId="3153781150" sldId="297"/>
            <ac:graphicFrameMk id="137" creationId="{4A6693E0-BD25-49C8-0139-C6BC2F092EF5}"/>
          </ac:graphicFrameMkLst>
        </pc:graphicFrameChg>
      </pc:sldChg>
      <pc:sldChg chg="addSp modSp new del">
        <pc:chgData name="Fry, Heather" userId="ae2b109a-f3db-476f-8d4e-ca88a5060931" providerId="ADAL" clId="{835BB941-BEE6-454C-B141-D33991565EA0}" dt="2023-02-14T23:22:49.336" v="546" actId="47"/>
        <pc:sldMkLst>
          <pc:docMk/>
          <pc:sldMk cId="3520464884" sldId="297"/>
        </pc:sldMkLst>
        <pc:picChg chg="add mod">
          <ac:chgData name="Fry, Heather" userId="ae2b109a-f3db-476f-8d4e-ca88a5060931" providerId="ADAL" clId="{835BB941-BEE6-454C-B141-D33991565EA0}" dt="2023-02-14T23:14:29.360" v="253"/>
          <ac:picMkLst>
            <pc:docMk/>
            <pc:sldMk cId="3520464884" sldId="297"/>
            <ac:picMk id="4" creationId="{EB251E13-9A27-3C6F-013A-9FA6F4F5B957}"/>
          </ac:picMkLst>
        </pc:picChg>
        <pc:picChg chg="add mod">
          <ac:chgData name="Fry, Heather" userId="ae2b109a-f3db-476f-8d4e-ca88a5060931" providerId="ADAL" clId="{835BB941-BEE6-454C-B141-D33991565EA0}" dt="2023-02-14T23:14:29.360" v="253"/>
          <ac:picMkLst>
            <pc:docMk/>
            <pc:sldMk cId="3520464884" sldId="297"/>
            <ac:picMk id="5" creationId="{971FD4AF-1CD2-1831-21D4-1E9F478FC5F4}"/>
          </ac:picMkLst>
        </pc:picChg>
        <pc:picChg chg="add mod">
          <ac:chgData name="Fry, Heather" userId="ae2b109a-f3db-476f-8d4e-ca88a5060931" providerId="ADAL" clId="{835BB941-BEE6-454C-B141-D33991565EA0}" dt="2023-02-14T23:14:29.360" v="253"/>
          <ac:picMkLst>
            <pc:docMk/>
            <pc:sldMk cId="3520464884" sldId="297"/>
            <ac:picMk id="6" creationId="{F29E0EE2-AD8C-2F7B-2946-FDBBEC3434D3}"/>
          </ac:picMkLst>
        </pc:picChg>
        <pc:picChg chg="add mod">
          <ac:chgData name="Fry, Heather" userId="ae2b109a-f3db-476f-8d4e-ca88a5060931" providerId="ADAL" clId="{835BB941-BEE6-454C-B141-D33991565EA0}" dt="2023-02-14T23:14:29.360" v="253"/>
          <ac:picMkLst>
            <pc:docMk/>
            <pc:sldMk cId="3520464884" sldId="297"/>
            <ac:picMk id="7" creationId="{F47A9561-70E1-3E39-1375-B21B14E487E6}"/>
          </ac:picMkLst>
        </pc:picChg>
        <pc:picChg chg="add mod">
          <ac:chgData name="Fry, Heather" userId="ae2b109a-f3db-476f-8d4e-ca88a5060931" providerId="ADAL" clId="{835BB941-BEE6-454C-B141-D33991565EA0}" dt="2023-02-14T23:14:29.360" v="253"/>
          <ac:picMkLst>
            <pc:docMk/>
            <pc:sldMk cId="3520464884" sldId="297"/>
            <ac:picMk id="8" creationId="{9FB8B5C2-EE55-FA1F-78A7-4D89A7799212}"/>
          </ac:picMkLst>
        </pc:picChg>
        <pc:picChg chg="add mod">
          <ac:chgData name="Fry, Heather" userId="ae2b109a-f3db-476f-8d4e-ca88a5060931" providerId="ADAL" clId="{835BB941-BEE6-454C-B141-D33991565EA0}" dt="2023-02-14T23:14:29.360" v="253"/>
          <ac:picMkLst>
            <pc:docMk/>
            <pc:sldMk cId="3520464884" sldId="297"/>
            <ac:picMk id="9" creationId="{07023273-D4DC-10B3-2A86-18FD49607EFF}"/>
          </ac:picMkLst>
        </pc:picChg>
        <pc:picChg chg="add mod">
          <ac:chgData name="Fry, Heather" userId="ae2b109a-f3db-476f-8d4e-ca88a5060931" providerId="ADAL" clId="{835BB941-BEE6-454C-B141-D33991565EA0}" dt="2023-02-14T23:14:29.360" v="253"/>
          <ac:picMkLst>
            <pc:docMk/>
            <pc:sldMk cId="3520464884" sldId="297"/>
            <ac:picMk id="10" creationId="{21293C6D-38B9-7D99-DFE2-66FB6FDFE8AE}"/>
          </ac:picMkLst>
        </pc:picChg>
      </pc:sldChg>
      <pc:sldChg chg="add del">
        <pc:chgData name="Fry, Heather" userId="ae2b109a-f3db-476f-8d4e-ca88a5060931" providerId="ADAL" clId="{835BB941-BEE6-454C-B141-D33991565EA0}" dt="2023-02-15T15:34:34.424" v="5305" actId="47"/>
        <pc:sldMkLst>
          <pc:docMk/>
          <pc:sldMk cId="2024143348" sldId="298"/>
        </pc:sldMkLst>
      </pc:sldChg>
      <pc:sldChg chg="addSp delSp modSp new mod modClrScheme modAnim chgLayout modNotesTx">
        <pc:chgData name="Fry, Heather" userId="ae2b109a-f3db-476f-8d4e-ca88a5060931" providerId="ADAL" clId="{835BB941-BEE6-454C-B141-D33991565EA0}" dt="2023-02-15T21:22:41.870" v="8015"/>
        <pc:sldMkLst>
          <pc:docMk/>
          <pc:sldMk cId="2216718641" sldId="298"/>
        </pc:sldMkLst>
        <pc:spChg chg="del mod ord">
          <ac:chgData name="Fry, Heather" userId="ae2b109a-f3db-476f-8d4e-ca88a5060931" providerId="ADAL" clId="{835BB941-BEE6-454C-B141-D33991565EA0}" dt="2023-02-15T15:39:12.684" v="5503" actId="700"/>
          <ac:spMkLst>
            <pc:docMk/>
            <pc:sldMk cId="2216718641" sldId="298"/>
            <ac:spMk id="2" creationId="{14DCFC0F-789A-106E-7009-17FD882E9D43}"/>
          </ac:spMkLst>
        </pc:spChg>
        <pc:spChg chg="mod ord">
          <ac:chgData name="Fry, Heather" userId="ae2b109a-f3db-476f-8d4e-ca88a5060931" providerId="ADAL" clId="{835BB941-BEE6-454C-B141-D33991565EA0}" dt="2023-02-15T15:39:12.684" v="5503" actId="700"/>
          <ac:spMkLst>
            <pc:docMk/>
            <pc:sldMk cId="2216718641" sldId="298"/>
            <ac:spMk id="3" creationId="{709A0FF1-244C-8E27-B26B-3227B3BF12DC}"/>
          </ac:spMkLst>
        </pc:spChg>
        <pc:spChg chg="del">
          <ac:chgData name="Fry, Heather" userId="ae2b109a-f3db-476f-8d4e-ca88a5060931" providerId="ADAL" clId="{835BB941-BEE6-454C-B141-D33991565EA0}" dt="2023-02-15T15:39:12.684" v="5503" actId="700"/>
          <ac:spMkLst>
            <pc:docMk/>
            <pc:sldMk cId="2216718641" sldId="298"/>
            <ac:spMk id="4" creationId="{2B09B8D1-6F2F-7E84-FA17-74472DCCAAE8}"/>
          </ac:spMkLst>
        </pc:spChg>
        <pc:spChg chg="del">
          <ac:chgData name="Fry, Heather" userId="ae2b109a-f3db-476f-8d4e-ca88a5060931" providerId="ADAL" clId="{835BB941-BEE6-454C-B141-D33991565EA0}" dt="2023-02-15T15:39:12.684" v="5503" actId="700"/>
          <ac:spMkLst>
            <pc:docMk/>
            <pc:sldMk cId="2216718641" sldId="298"/>
            <ac:spMk id="5" creationId="{ED20CA0E-7346-2B08-AF70-EEA76448CAED}"/>
          </ac:spMkLst>
        </pc:spChg>
        <pc:spChg chg="del mod ord">
          <ac:chgData name="Fry, Heather" userId="ae2b109a-f3db-476f-8d4e-ca88a5060931" providerId="ADAL" clId="{835BB941-BEE6-454C-B141-D33991565EA0}" dt="2023-02-15T15:39:12.684" v="5503" actId="700"/>
          <ac:spMkLst>
            <pc:docMk/>
            <pc:sldMk cId="2216718641" sldId="298"/>
            <ac:spMk id="6" creationId="{4634B45B-CB23-2EB3-4016-7A142AD8641F}"/>
          </ac:spMkLst>
        </pc:spChg>
        <pc:spChg chg="del mod ord">
          <ac:chgData name="Fry, Heather" userId="ae2b109a-f3db-476f-8d4e-ca88a5060931" providerId="ADAL" clId="{835BB941-BEE6-454C-B141-D33991565EA0}" dt="2023-02-15T15:39:12.684" v="5503" actId="700"/>
          <ac:spMkLst>
            <pc:docMk/>
            <pc:sldMk cId="2216718641" sldId="298"/>
            <ac:spMk id="7" creationId="{FA27852C-7D58-3222-161E-2824024A9EB4}"/>
          </ac:spMkLst>
        </pc:spChg>
        <pc:spChg chg="add mod ord">
          <ac:chgData name="Fry, Heather" userId="ae2b109a-f3db-476f-8d4e-ca88a5060931" providerId="ADAL" clId="{835BB941-BEE6-454C-B141-D33991565EA0}" dt="2023-02-15T15:39:52.461" v="5517" actId="20577"/>
          <ac:spMkLst>
            <pc:docMk/>
            <pc:sldMk cId="2216718641" sldId="298"/>
            <ac:spMk id="8" creationId="{CA3181FF-FF1F-F74F-622B-A2C22EB5D239}"/>
          </ac:spMkLst>
        </pc:spChg>
        <pc:spChg chg="add mod ord">
          <ac:chgData name="Fry, Heather" userId="ae2b109a-f3db-476f-8d4e-ca88a5060931" providerId="ADAL" clId="{835BB941-BEE6-454C-B141-D33991565EA0}" dt="2023-02-15T15:53:56.525" v="5721" actId="20577"/>
          <ac:spMkLst>
            <pc:docMk/>
            <pc:sldMk cId="2216718641" sldId="298"/>
            <ac:spMk id="9" creationId="{F6984244-F062-738C-3AC3-C44F680FECDE}"/>
          </ac:spMkLst>
        </pc:spChg>
        <pc:spChg chg="add del mod ord">
          <ac:chgData name="Fry, Heather" userId="ae2b109a-f3db-476f-8d4e-ca88a5060931" providerId="ADAL" clId="{835BB941-BEE6-454C-B141-D33991565EA0}" dt="2023-02-15T15:43:42.980" v="5521" actId="931"/>
          <ac:spMkLst>
            <pc:docMk/>
            <pc:sldMk cId="2216718641" sldId="298"/>
            <ac:spMk id="10" creationId="{2BAB28C3-1ED9-648F-4DD0-61C66DE7FA2D}"/>
          </ac:spMkLst>
        </pc:spChg>
        <pc:spChg chg="add del">
          <ac:chgData name="Fry, Heather" userId="ae2b109a-f3db-476f-8d4e-ca88a5060931" providerId="ADAL" clId="{835BB941-BEE6-454C-B141-D33991565EA0}" dt="2023-02-15T16:42:58.311" v="7853" actId="22"/>
          <ac:spMkLst>
            <pc:docMk/>
            <pc:sldMk cId="2216718641" sldId="298"/>
            <ac:spMk id="14" creationId="{7B092F93-993F-4352-995A-22DC1B023CD2}"/>
          </ac:spMkLst>
        </pc:spChg>
        <pc:picChg chg="add mod">
          <ac:chgData name="Fry, Heather" userId="ae2b109a-f3db-476f-8d4e-ca88a5060931" providerId="ADAL" clId="{835BB941-BEE6-454C-B141-D33991565EA0}" dt="2023-02-15T15:43:42.980" v="5521" actId="931"/>
          <ac:picMkLst>
            <pc:docMk/>
            <pc:sldMk cId="2216718641" sldId="298"/>
            <ac:picMk id="12" creationId="{1719363D-13D4-6B55-B690-0676A64D5381}"/>
          </ac:picMkLst>
        </pc:picChg>
      </pc:sldChg>
      <pc:sldChg chg="addSp delSp modSp new mod modClrScheme modAnim chgLayout modNotesTx">
        <pc:chgData name="Fry, Heather" userId="ae2b109a-f3db-476f-8d4e-ca88a5060931" providerId="ADAL" clId="{835BB941-BEE6-454C-B141-D33991565EA0}" dt="2023-02-16T15:18:46.378" v="8103" actId="1076"/>
        <pc:sldMkLst>
          <pc:docMk/>
          <pc:sldMk cId="389988251" sldId="299"/>
        </pc:sldMkLst>
        <pc:spChg chg="mod">
          <ac:chgData name="Fry, Heather" userId="ae2b109a-f3db-476f-8d4e-ca88a5060931" providerId="ADAL" clId="{835BB941-BEE6-454C-B141-D33991565EA0}" dt="2023-02-15T15:44:56.606" v="5534" actId="26606"/>
          <ac:spMkLst>
            <pc:docMk/>
            <pc:sldMk cId="389988251" sldId="299"/>
            <ac:spMk id="2" creationId="{4AED5AD1-6BF4-32AA-D3D8-8FE0F9B128E8}"/>
          </ac:spMkLst>
        </pc:spChg>
        <pc:spChg chg="mod">
          <ac:chgData name="Fry, Heather" userId="ae2b109a-f3db-476f-8d4e-ca88a5060931" providerId="ADAL" clId="{835BB941-BEE6-454C-B141-D33991565EA0}" dt="2023-02-15T15:44:56.606" v="5534" actId="26606"/>
          <ac:spMkLst>
            <pc:docMk/>
            <pc:sldMk cId="389988251" sldId="299"/>
            <ac:spMk id="3" creationId="{2A9E05E8-56B7-C7DC-C192-7916E40798BB}"/>
          </ac:spMkLst>
        </pc:spChg>
        <pc:spChg chg="add del">
          <ac:chgData name="Fry, Heather" userId="ae2b109a-f3db-476f-8d4e-ca88a5060931" providerId="ADAL" clId="{835BB941-BEE6-454C-B141-D33991565EA0}" dt="2023-02-15T15:44:56.606" v="5534" actId="26606"/>
          <ac:spMkLst>
            <pc:docMk/>
            <pc:sldMk cId="389988251" sldId="299"/>
            <ac:spMk id="4" creationId="{BF2EB0C1-0E7A-FCF5-425A-A6899A9E96A1}"/>
          </ac:spMkLst>
        </pc:spChg>
        <pc:spChg chg="add del mod">
          <ac:chgData name="Fry, Heather" userId="ae2b109a-f3db-476f-8d4e-ca88a5060931" providerId="ADAL" clId="{835BB941-BEE6-454C-B141-D33991565EA0}" dt="2023-02-15T15:44:56.600" v="5533" actId="26606"/>
          <ac:spMkLst>
            <pc:docMk/>
            <pc:sldMk cId="389988251" sldId="299"/>
            <ac:spMk id="9" creationId="{FA9F8141-1D7C-1BC4-7926-3385C5159E36}"/>
          </ac:spMkLst>
        </pc:spChg>
        <pc:spChg chg="add del mod">
          <ac:chgData name="Fry, Heather" userId="ae2b109a-f3db-476f-8d4e-ca88a5060931" providerId="ADAL" clId="{835BB941-BEE6-454C-B141-D33991565EA0}" dt="2023-02-15T15:44:56.600" v="5533" actId="26606"/>
          <ac:spMkLst>
            <pc:docMk/>
            <pc:sldMk cId="389988251" sldId="299"/>
            <ac:spMk id="11" creationId="{754A034F-4CFD-33ED-0773-C394FE26AA3A}"/>
          </ac:spMkLst>
        </pc:spChg>
        <pc:spChg chg="add mod">
          <ac:chgData name="Fry, Heather" userId="ae2b109a-f3db-476f-8d4e-ca88a5060931" providerId="ADAL" clId="{835BB941-BEE6-454C-B141-D33991565EA0}" dt="2023-02-16T15:18:00.614" v="8064" actId="255"/>
          <ac:spMkLst>
            <pc:docMk/>
            <pc:sldMk cId="389988251" sldId="299"/>
            <ac:spMk id="13" creationId="{81038940-811C-C178-199C-878952FA235B}"/>
          </ac:spMkLst>
        </pc:spChg>
        <pc:spChg chg="add mod">
          <ac:chgData name="Fry, Heather" userId="ae2b109a-f3db-476f-8d4e-ca88a5060931" providerId="ADAL" clId="{835BB941-BEE6-454C-B141-D33991565EA0}" dt="2023-02-16T15:18:02.867" v="8066" actId="404"/>
          <ac:spMkLst>
            <pc:docMk/>
            <pc:sldMk cId="389988251" sldId="299"/>
            <ac:spMk id="14" creationId="{E8D97014-C782-0102-2657-FA19017E6C05}"/>
          </ac:spMkLst>
        </pc:spChg>
        <pc:spChg chg="add mod">
          <ac:chgData name="Fry, Heather" userId="ae2b109a-f3db-476f-8d4e-ca88a5060931" providerId="ADAL" clId="{835BB941-BEE6-454C-B141-D33991565EA0}" dt="2023-02-16T15:18:26.244" v="8072" actId="1076"/>
          <ac:spMkLst>
            <pc:docMk/>
            <pc:sldMk cId="389988251" sldId="299"/>
            <ac:spMk id="15" creationId="{DB207D81-6CF4-FD03-5D74-214212F4E467}"/>
          </ac:spMkLst>
        </pc:spChg>
        <pc:spChg chg="add mod">
          <ac:chgData name="Fry, Heather" userId="ae2b109a-f3db-476f-8d4e-ca88a5060931" providerId="ADAL" clId="{835BB941-BEE6-454C-B141-D33991565EA0}" dt="2023-02-16T15:18:39.941" v="8100" actId="1035"/>
          <ac:spMkLst>
            <pc:docMk/>
            <pc:sldMk cId="389988251" sldId="299"/>
            <ac:spMk id="16" creationId="{AD5F88D1-16A6-3BB7-2E2C-E08B728652C5}"/>
          </ac:spMkLst>
        </pc:spChg>
        <pc:picChg chg="add mod">
          <ac:chgData name="Fry, Heather" userId="ae2b109a-f3db-476f-8d4e-ca88a5060931" providerId="ADAL" clId="{835BB941-BEE6-454C-B141-D33991565EA0}" dt="2023-02-16T15:18:46.378" v="8103" actId="1076"/>
          <ac:picMkLst>
            <pc:docMk/>
            <pc:sldMk cId="389988251" sldId="299"/>
            <ac:picMk id="4" creationId="{80C6427B-6BE2-BF27-01F2-2CC16193D62A}"/>
          </ac:picMkLst>
        </pc:picChg>
      </pc:sldChg>
      <pc:sldChg chg="add del">
        <pc:chgData name="Fry, Heather" userId="ae2b109a-f3db-476f-8d4e-ca88a5060931" providerId="ADAL" clId="{835BB941-BEE6-454C-B141-D33991565EA0}" dt="2023-02-15T15:34:35.370" v="5306" actId="47"/>
        <pc:sldMkLst>
          <pc:docMk/>
          <pc:sldMk cId="1312976775" sldId="299"/>
        </pc:sldMkLst>
      </pc:sldChg>
      <pc:sldChg chg="new del">
        <pc:chgData name="Fry, Heather" userId="ae2b109a-f3db-476f-8d4e-ca88a5060931" providerId="ADAL" clId="{835BB941-BEE6-454C-B141-D33991565EA0}" dt="2023-02-15T15:49:15.573" v="5580" actId="680"/>
        <pc:sldMkLst>
          <pc:docMk/>
          <pc:sldMk cId="657410241" sldId="300"/>
        </pc:sldMkLst>
      </pc:sldChg>
      <pc:sldChg chg="modSp new mod modAnim modNotesTx">
        <pc:chgData name="Fry, Heather" userId="ae2b109a-f3db-476f-8d4e-ca88a5060931" providerId="ADAL" clId="{835BB941-BEE6-454C-B141-D33991565EA0}" dt="2023-02-15T21:24:02.845" v="8020"/>
        <pc:sldMkLst>
          <pc:docMk/>
          <pc:sldMk cId="2046131905" sldId="300"/>
        </pc:sldMkLst>
        <pc:spChg chg="mod">
          <ac:chgData name="Fry, Heather" userId="ae2b109a-f3db-476f-8d4e-ca88a5060931" providerId="ADAL" clId="{835BB941-BEE6-454C-B141-D33991565EA0}" dt="2023-02-15T15:49:21.543" v="5588" actId="20577"/>
          <ac:spMkLst>
            <pc:docMk/>
            <pc:sldMk cId="2046131905" sldId="300"/>
            <ac:spMk id="2" creationId="{3B6EA09F-EFDE-4C9E-48D8-D7990EF6D0C6}"/>
          </ac:spMkLst>
        </pc:spChg>
        <pc:spChg chg="mod">
          <ac:chgData name="Fry, Heather" userId="ae2b109a-f3db-476f-8d4e-ca88a5060931" providerId="ADAL" clId="{835BB941-BEE6-454C-B141-D33991565EA0}" dt="2023-02-15T16:58:23.473" v="7918" actId="255"/>
          <ac:spMkLst>
            <pc:docMk/>
            <pc:sldMk cId="2046131905" sldId="300"/>
            <ac:spMk id="4" creationId="{6DE17C4F-CBAC-31C7-762F-F5D309EE2D63}"/>
          </ac:spMkLst>
        </pc:spChg>
        <pc:spChg chg="mod">
          <ac:chgData name="Fry, Heather" userId="ae2b109a-f3db-476f-8d4e-ca88a5060931" providerId="ADAL" clId="{835BB941-BEE6-454C-B141-D33991565EA0}" dt="2023-02-15T16:58:27.281" v="7920" actId="255"/>
          <ac:spMkLst>
            <pc:docMk/>
            <pc:sldMk cId="2046131905" sldId="300"/>
            <ac:spMk id="5" creationId="{181E20B1-B302-BC69-9C46-BEA717525F13}"/>
          </ac:spMkLst>
        </pc:spChg>
        <pc:spChg chg="mod">
          <ac:chgData name="Fry, Heather" userId="ae2b109a-f3db-476f-8d4e-ca88a5060931" providerId="ADAL" clId="{835BB941-BEE6-454C-B141-D33991565EA0}" dt="2023-02-15T15:49:59.881" v="5629" actId="403"/>
          <ac:spMkLst>
            <pc:docMk/>
            <pc:sldMk cId="2046131905" sldId="300"/>
            <ac:spMk id="6" creationId="{949E324D-5DF3-7623-E964-79FDE3CA521A}"/>
          </ac:spMkLst>
        </pc:spChg>
        <pc:spChg chg="mod">
          <ac:chgData name="Fry, Heather" userId="ae2b109a-f3db-476f-8d4e-ca88a5060931" providerId="ADAL" clId="{835BB941-BEE6-454C-B141-D33991565EA0}" dt="2023-02-15T15:50:28.946" v="5644" actId="404"/>
          <ac:spMkLst>
            <pc:docMk/>
            <pc:sldMk cId="2046131905" sldId="300"/>
            <ac:spMk id="7" creationId="{306E4228-8859-5981-6E15-42D46D1301F9}"/>
          </ac:spMkLst>
        </pc:spChg>
      </pc:sldChg>
      <pc:sldChg chg="add del">
        <pc:chgData name="Fry, Heather" userId="ae2b109a-f3db-476f-8d4e-ca88a5060931" providerId="ADAL" clId="{835BB941-BEE6-454C-B141-D33991565EA0}" dt="2023-02-15T15:34:35.975" v="5307" actId="47"/>
        <pc:sldMkLst>
          <pc:docMk/>
          <pc:sldMk cId="3641942012" sldId="300"/>
        </pc:sldMkLst>
      </pc:sldChg>
      <pc:sldChg chg="add del">
        <pc:chgData name="Fry, Heather" userId="ae2b109a-f3db-476f-8d4e-ca88a5060931" providerId="ADAL" clId="{835BB941-BEE6-454C-B141-D33991565EA0}" dt="2023-02-15T15:34:36.560" v="5308" actId="47"/>
        <pc:sldMkLst>
          <pc:docMk/>
          <pc:sldMk cId="1978234835" sldId="301"/>
        </pc:sldMkLst>
      </pc:sldChg>
      <pc:sldChg chg="addSp modSp new mod modAnim modNotesTx">
        <pc:chgData name="Fry, Heather" userId="ae2b109a-f3db-476f-8d4e-ca88a5060931" providerId="ADAL" clId="{835BB941-BEE6-454C-B141-D33991565EA0}" dt="2023-02-16T15:20:06.394" v="8113" actId="1076"/>
        <pc:sldMkLst>
          <pc:docMk/>
          <pc:sldMk cId="2556444041" sldId="301"/>
        </pc:sldMkLst>
        <pc:spChg chg="mod">
          <ac:chgData name="Fry, Heather" userId="ae2b109a-f3db-476f-8d4e-ca88a5060931" providerId="ADAL" clId="{835BB941-BEE6-454C-B141-D33991565EA0}" dt="2023-02-15T15:50:43.739" v="5662" actId="20577"/>
          <ac:spMkLst>
            <pc:docMk/>
            <pc:sldMk cId="2556444041" sldId="301"/>
            <ac:spMk id="2" creationId="{2DCAA080-78ED-2B11-2087-266DA5DE21A7}"/>
          </ac:spMkLst>
        </pc:spChg>
        <pc:spChg chg="mod">
          <ac:chgData name="Fry, Heather" userId="ae2b109a-f3db-476f-8d4e-ca88a5060931" providerId="ADAL" clId="{835BB941-BEE6-454C-B141-D33991565EA0}" dt="2023-02-16T15:18:58.255" v="8105" actId="404"/>
          <ac:spMkLst>
            <pc:docMk/>
            <pc:sldMk cId="2556444041" sldId="301"/>
            <ac:spMk id="4" creationId="{D8C00D70-EE01-7400-32B6-EE4980348317}"/>
          </ac:spMkLst>
        </pc:spChg>
        <pc:spChg chg="mod">
          <ac:chgData name="Fry, Heather" userId="ae2b109a-f3db-476f-8d4e-ca88a5060931" providerId="ADAL" clId="{835BB941-BEE6-454C-B141-D33991565EA0}" dt="2023-02-16T15:19:13.105" v="8109" actId="1076"/>
          <ac:spMkLst>
            <pc:docMk/>
            <pc:sldMk cId="2556444041" sldId="301"/>
            <ac:spMk id="5" creationId="{5BED9288-8C1E-7ED7-C4FA-BD9A16CD0FC1}"/>
          </ac:spMkLst>
        </pc:spChg>
        <pc:spChg chg="mod">
          <ac:chgData name="Fry, Heather" userId="ae2b109a-f3db-476f-8d4e-ca88a5060931" providerId="ADAL" clId="{835BB941-BEE6-454C-B141-D33991565EA0}" dt="2023-02-16T15:19:04.439" v="8108" actId="404"/>
          <ac:spMkLst>
            <pc:docMk/>
            <pc:sldMk cId="2556444041" sldId="301"/>
            <ac:spMk id="6" creationId="{B122FEC2-F90E-2745-B71B-8D4A465891E2}"/>
          </ac:spMkLst>
        </pc:spChg>
        <pc:spChg chg="mod">
          <ac:chgData name="Fry, Heather" userId="ae2b109a-f3db-476f-8d4e-ca88a5060931" providerId="ADAL" clId="{835BB941-BEE6-454C-B141-D33991565EA0}" dt="2023-02-16T15:19:13.105" v="8109" actId="1076"/>
          <ac:spMkLst>
            <pc:docMk/>
            <pc:sldMk cId="2556444041" sldId="301"/>
            <ac:spMk id="7" creationId="{636F9A72-B9D4-30AD-E4AB-8A35CAFE114A}"/>
          </ac:spMkLst>
        </pc:spChg>
        <pc:picChg chg="add mod">
          <ac:chgData name="Fry, Heather" userId="ae2b109a-f3db-476f-8d4e-ca88a5060931" providerId="ADAL" clId="{835BB941-BEE6-454C-B141-D33991565EA0}" dt="2023-02-16T15:20:06.394" v="8113" actId="1076"/>
          <ac:picMkLst>
            <pc:docMk/>
            <pc:sldMk cId="2556444041" sldId="301"/>
            <ac:picMk id="8" creationId="{30C4103A-3E59-DB3C-9E16-1C39ACFAE199}"/>
          </ac:picMkLst>
        </pc:picChg>
      </pc:sldChg>
      <pc:sldChg chg="add del">
        <pc:chgData name="Fry, Heather" userId="ae2b109a-f3db-476f-8d4e-ca88a5060931" providerId="ADAL" clId="{835BB941-BEE6-454C-B141-D33991565EA0}" dt="2023-02-15T15:34:38.204" v="5309" actId="47"/>
        <pc:sldMkLst>
          <pc:docMk/>
          <pc:sldMk cId="2097884904" sldId="302"/>
        </pc:sldMkLst>
      </pc:sldChg>
      <pc:sldChg chg="modSp new mod modAnim modNotesTx">
        <pc:chgData name="Fry, Heather" userId="ae2b109a-f3db-476f-8d4e-ca88a5060931" providerId="ADAL" clId="{835BB941-BEE6-454C-B141-D33991565EA0}" dt="2023-02-15T21:25:01.935" v="8052" actId="120"/>
        <pc:sldMkLst>
          <pc:docMk/>
          <pc:sldMk cId="3130980792" sldId="302"/>
        </pc:sldMkLst>
        <pc:spChg chg="mod">
          <ac:chgData name="Fry, Heather" userId="ae2b109a-f3db-476f-8d4e-ca88a5060931" providerId="ADAL" clId="{835BB941-BEE6-454C-B141-D33991565EA0}" dt="2023-02-15T15:54:21.127" v="5729" actId="20577"/>
          <ac:spMkLst>
            <pc:docMk/>
            <pc:sldMk cId="3130980792" sldId="302"/>
            <ac:spMk id="2" creationId="{09652E54-F5EA-12D9-15CC-80E004712182}"/>
          </ac:spMkLst>
        </pc:spChg>
        <pc:spChg chg="mod">
          <ac:chgData name="Fry, Heather" userId="ae2b109a-f3db-476f-8d4e-ca88a5060931" providerId="ADAL" clId="{835BB941-BEE6-454C-B141-D33991565EA0}" dt="2023-02-15T15:56:28.410" v="5990" actId="403"/>
          <ac:spMkLst>
            <pc:docMk/>
            <pc:sldMk cId="3130980792" sldId="302"/>
            <ac:spMk id="4" creationId="{BAFEBA61-5823-1C60-9567-C7977E047040}"/>
          </ac:spMkLst>
        </pc:spChg>
      </pc:sldChg>
      <pc:sldChg chg="addSp delSp modSp new mod modAnim modNotesTx">
        <pc:chgData name="Fry, Heather" userId="ae2b109a-f3db-476f-8d4e-ca88a5060931" providerId="ADAL" clId="{835BB941-BEE6-454C-B141-D33991565EA0}" dt="2023-02-17T16:09:28.223" v="8278" actId="1076"/>
        <pc:sldMkLst>
          <pc:docMk/>
          <pc:sldMk cId="845662484" sldId="303"/>
        </pc:sldMkLst>
        <pc:spChg chg="mod">
          <ac:chgData name="Fry, Heather" userId="ae2b109a-f3db-476f-8d4e-ca88a5060931" providerId="ADAL" clId="{835BB941-BEE6-454C-B141-D33991565EA0}" dt="2023-02-15T15:56:50.841" v="5998" actId="20577"/>
          <ac:spMkLst>
            <pc:docMk/>
            <pc:sldMk cId="845662484" sldId="303"/>
            <ac:spMk id="2" creationId="{8801911F-DD81-DB8A-B700-02C073AB7031}"/>
          </ac:spMkLst>
        </pc:spChg>
        <pc:spChg chg="del mod">
          <ac:chgData name="Fry, Heather" userId="ae2b109a-f3db-476f-8d4e-ca88a5060931" providerId="ADAL" clId="{835BB941-BEE6-454C-B141-D33991565EA0}" dt="2023-02-17T16:09:20.311" v="8274" actId="478"/>
          <ac:spMkLst>
            <pc:docMk/>
            <pc:sldMk cId="845662484" sldId="303"/>
            <ac:spMk id="4" creationId="{F2C570E2-2566-A46A-F9E4-827D7CED2052}"/>
          </ac:spMkLst>
        </pc:spChg>
        <pc:spChg chg="add del mod">
          <ac:chgData name="Fry, Heather" userId="ae2b109a-f3db-476f-8d4e-ca88a5060931" providerId="ADAL" clId="{835BB941-BEE6-454C-B141-D33991565EA0}" dt="2023-02-17T16:09:22.423" v="8275" actId="478"/>
          <ac:spMkLst>
            <pc:docMk/>
            <pc:sldMk cId="845662484" sldId="303"/>
            <ac:spMk id="8" creationId="{FDCF89CB-3C90-41DC-8FBB-2C1EB5A01C89}"/>
          </ac:spMkLst>
        </pc:spChg>
        <pc:picChg chg="add mod">
          <ac:chgData name="Fry, Heather" userId="ae2b109a-f3db-476f-8d4e-ca88a5060931" providerId="ADAL" clId="{835BB941-BEE6-454C-B141-D33991565EA0}" dt="2023-02-17T16:09:28.223" v="8278" actId="1076"/>
          <ac:picMkLst>
            <pc:docMk/>
            <pc:sldMk cId="845662484" sldId="303"/>
            <ac:picMk id="5" creationId="{38A6A57F-D1B3-E4C2-E120-F00633413E8B}"/>
          </ac:picMkLst>
        </pc:picChg>
        <pc:picChg chg="add mod">
          <ac:chgData name="Fry, Heather" userId="ae2b109a-f3db-476f-8d4e-ca88a5060931" providerId="ADAL" clId="{835BB941-BEE6-454C-B141-D33991565EA0}" dt="2023-02-15T15:57:43.829" v="6018" actId="1076"/>
          <ac:picMkLst>
            <pc:docMk/>
            <pc:sldMk cId="845662484" sldId="303"/>
            <ac:picMk id="5" creationId="{3FD87DFA-5013-1B4F-4894-98F6ECE63686}"/>
          </ac:picMkLst>
        </pc:picChg>
        <pc:picChg chg="del">
          <ac:chgData name="Fry, Heather" userId="ae2b109a-f3db-476f-8d4e-ca88a5060931" providerId="ADAL" clId="{835BB941-BEE6-454C-B141-D33991565EA0}" dt="2023-02-16T15:16:26.949" v="8054" actId="478"/>
          <ac:picMkLst>
            <pc:docMk/>
            <pc:sldMk cId="845662484" sldId="303"/>
            <ac:picMk id="5" creationId="{40FB27A0-1807-7AD5-3C46-B8EAA2F1818F}"/>
          </ac:picMkLst>
        </pc:picChg>
        <pc:picChg chg="add mod">
          <ac:chgData name="Fry, Heather" userId="ae2b109a-f3db-476f-8d4e-ca88a5060931" providerId="ADAL" clId="{835BB941-BEE6-454C-B141-D33991565EA0}" dt="2023-02-16T15:16:35.614" v="8058" actId="1076"/>
          <ac:picMkLst>
            <pc:docMk/>
            <pc:sldMk cId="845662484" sldId="303"/>
            <ac:picMk id="6" creationId="{3AC5C8A6-861F-23F0-5599-74D7CD34F3F0}"/>
          </ac:picMkLst>
        </pc:picChg>
      </pc:sldChg>
      <pc:sldChg chg="add del">
        <pc:chgData name="Fry, Heather" userId="ae2b109a-f3db-476f-8d4e-ca88a5060931" providerId="ADAL" clId="{835BB941-BEE6-454C-B141-D33991565EA0}" dt="2023-02-15T15:34:38.911" v="5310" actId="47"/>
        <pc:sldMkLst>
          <pc:docMk/>
          <pc:sldMk cId="854104348" sldId="303"/>
        </pc:sldMkLst>
      </pc:sldChg>
      <pc:sldChg chg="add del">
        <pc:chgData name="Fry, Heather" userId="ae2b109a-f3db-476f-8d4e-ca88a5060931" providerId="ADAL" clId="{835BB941-BEE6-454C-B141-D33991565EA0}" dt="2023-02-15T15:34:40.157" v="5311" actId="47"/>
        <pc:sldMkLst>
          <pc:docMk/>
          <pc:sldMk cId="76096689" sldId="304"/>
        </pc:sldMkLst>
      </pc:sldChg>
      <pc:sldChg chg="modSp new mod modAnim modNotesTx">
        <pc:chgData name="Fry, Heather" userId="ae2b109a-f3db-476f-8d4e-ca88a5060931" providerId="ADAL" clId="{835BB941-BEE6-454C-B141-D33991565EA0}" dt="2023-02-15T16:59:57.162" v="7937"/>
        <pc:sldMkLst>
          <pc:docMk/>
          <pc:sldMk cId="1522613636" sldId="304"/>
        </pc:sldMkLst>
        <pc:spChg chg="mod">
          <ac:chgData name="Fry, Heather" userId="ae2b109a-f3db-476f-8d4e-ca88a5060931" providerId="ADAL" clId="{835BB941-BEE6-454C-B141-D33991565EA0}" dt="2023-02-15T15:58:05.224" v="6026" actId="20577"/>
          <ac:spMkLst>
            <pc:docMk/>
            <pc:sldMk cId="1522613636" sldId="304"/>
            <ac:spMk id="2" creationId="{6B2266CA-0428-B70F-7DE2-26B6CB791A97}"/>
          </ac:spMkLst>
        </pc:spChg>
        <pc:spChg chg="mod">
          <ac:chgData name="Fry, Heather" userId="ae2b109a-f3db-476f-8d4e-ca88a5060931" providerId="ADAL" clId="{835BB941-BEE6-454C-B141-D33991565EA0}" dt="2023-02-15T15:58:54.701" v="6135" actId="20577"/>
          <ac:spMkLst>
            <pc:docMk/>
            <pc:sldMk cId="1522613636" sldId="304"/>
            <ac:spMk id="4" creationId="{13A18653-2A8E-3EBB-D0F6-A76A6F615604}"/>
          </ac:spMkLst>
        </pc:spChg>
      </pc:sldChg>
      <pc:sldChg chg="modSp new add del mod">
        <pc:chgData name="Fry, Heather" userId="ae2b109a-f3db-476f-8d4e-ca88a5060931" providerId="ADAL" clId="{835BB941-BEE6-454C-B141-D33991565EA0}" dt="2023-02-17T03:13:15.137" v="8252" actId="2696"/>
        <pc:sldMkLst>
          <pc:docMk/>
          <pc:sldMk cId="2115443983" sldId="305"/>
        </pc:sldMkLst>
        <pc:spChg chg="mod">
          <ac:chgData name="Fry, Heather" userId="ae2b109a-f3db-476f-8d4e-ca88a5060931" providerId="ADAL" clId="{835BB941-BEE6-454C-B141-D33991565EA0}" dt="2023-02-17T03:12:24.573" v="8243" actId="20577"/>
          <ac:spMkLst>
            <pc:docMk/>
            <pc:sldMk cId="2115443983" sldId="305"/>
            <ac:spMk id="2" creationId="{CDD734C3-36B7-8F7E-E3B8-38959FF92794}"/>
          </ac:spMkLst>
        </pc:spChg>
        <pc:spChg chg="mod">
          <ac:chgData name="Fry, Heather" userId="ae2b109a-f3db-476f-8d4e-ca88a5060931" providerId="ADAL" clId="{835BB941-BEE6-454C-B141-D33991565EA0}" dt="2023-02-17T03:13:06.418" v="8250" actId="14100"/>
          <ac:spMkLst>
            <pc:docMk/>
            <pc:sldMk cId="2115443983" sldId="305"/>
            <ac:spMk id="4" creationId="{12C4BDA6-56F3-800D-BE91-AF734D17F26D}"/>
          </ac:spMkLst>
        </pc:spChg>
      </pc:sldChg>
      <pc:sldChg chg="add del">
        <pc:chgData name="Fry, Heather" userId="ae2b109a-f3db-476f-8d4e-ca88a5060931" providerId="ADAL" clId="{835BB941-BEE6-454C-B141-D33991565EA0}" dt="2023-02-15T15:34:40.658" v="5312" actId="47"/>
        <pc:sldMkLst>
          <pc:docMk/>
          <pc:sldMk cId="2977876457" sldId="305"/>
        </pc:sldMkLst>
      </pc:sldChg>
      <pc:sldChg chg="add del">
        <pc:chgData name="Fry, Heather" userId="ae2b109a-f3db-476f-8d4e-ca88a5060931" providerId="ADAL" clId="{835BB941-BEE6-454C-B141-D33991565EA0}" dt="2023-02-15T15:35:16.665" v="5313" actId="47"/>
        <pc:sldMkLst>
          <pc:docMk/>
          <pc:sldMk cId="1098323497" sldId="306"/>
        </pc:sldMkLst>
      </pc:sldChg>
      <pc:sldChg chg="modSp add mod">
        <pc:chgData name="Fry, Heather" userId="ae2b109a-f3db-476f-8d4e-ca88a5060931" providerId="ADAL" clId="{835BB941-BEE6-454C-B141-D33991565EA0}" dt="2023-02-17T03:13:35.780" v="8257" actId="27636"/>
        <pc:sldMkLst>
          <pc:docMk/>
          <pc:sldMk cId="2668492910" sldId="306"/>
        </pc:sldMkLst>
        <pc:spChg chg="mod">
          <ac:chgData name="Fry, Heather" userId="ae2b109a-f3db-476f-8d4e-ca88a5060931" providerId="ADAL" clId="{835BB941-BEE6-454C-B141-D33991565EA0}" dt="2023-02-17T03:13:35.780" v="8257" actId="27636"/>
          <ac:spMkLst>
            <pc:docMk/>
            <pc:sldMk cId="2668492910" sldId="306"/>
            <ac:spMk id="4" creationId="{12C4BDA6-56F3-800D-BE91-AF734D17F26D}"/>
          </ac:spMkLst>
        </pc:spChg>
      </pc:sldChg>
      <pc:sldChg chg="add del">
        <pc:chgData name="Fry, Heather" userId="ae2b109a-f3db-476f-8d4e-ca88a5060931" providerId="ADAL" clId="{835BB941-BEE6-454C-B141-D33991565EA0}" dt="2023-02-15T15:35:17.532" v="5314" actId="47"/>
        <pc:sldMkLst>
          <pc:docMk/>
          <pc:sldMk cId="674538463" sldId="307"/>
        </pc:sldMkLst>
      </pc:sldChg>
      <pc:sldChg chg="modSp add mod">
        <pc:chgData name="Fry, Heather" userId="ae2b109a-f3db-476f-8d4e-ca88a5060931" providerId="ADAL" clId="{835BB941-BEE6-454C-B141-D33991565EA0}" dt="2023-02-17T03:13:52.885" v="8262" actId="27636"/>
        <pc:sldMkLst>
          <pc:docMk/>
          <pc:sldMk cId="3079005638" sldId="307"/>
        </pc:sldMkLst>
        <pc:spChg chg="mod">
          <ac:chgData name="Fry, Heather" userId="ae2b109a-f3db-476f-8d4e-ca88a5060931" providerId="ADAL" clId="{835BB941-BEE6-454C-B141-D33991565EA0}" dt="2023-02-17T03:13:52.885" v="8262" actId="27636"/>
          <ac:spMkLst>
            <pc:docMk/>
            <pc:sldMk cId="3079005638" sldId="307"/>
            <ac:spMk id="4" creationId="{12C4BDA6-56F3-800D-BE91-AF734D17F26D}"/>
          </ac:spMkLst>
        </pc:spChg>
      </pc:sldChg>
      <pc:sldChg chg="modSp add mod">
        <pc:chgData name="Fry, Heather" userId="ae2b109a-f3db-476f-8d4e-ca88a5060931" providerId="ADAL" clId="{835BB941-BEE6-454C-B141-D33991565EA0}" dt="2023-02-17T03:14:35.697" v="8269" actId="255"/>
        <pc:sldMkLst>
          <pc:docMk/>
          <pc:sldMk cId="573699366" sldId="308"/>
        </pc:sldMkLst>
        <pc:spChg chg="mod">
          <ac:chgData name="Fry, Heather" userId="ae2b109a-f3db-476f-8d4e-ca88a5060931" providerId="ADAL" clId="{835BB941-BEE6-454C-B141-D33991565EA0}" dt="2023-02-17T03:14:35.697" v="8269" actId="255"/>
          <ac:spMkLst>
            <pc:docMk/>
            <pc:sldMk cId="573699366" sldId="308"/>
            <ac:spMk id="4" creationId="{12C4BDA6-56F3-800D-BE91-AF734D17F26D}"/>
          </ac:spMkLst>
        </pc:spChg>
      </pc:sldChg>
      <pc:sldChg chg="addSp delSp modSp new mod modNotesTx">
        <pc:chgData name="Fry, Heather" userId="ae2b109a-f3db-476f-8d4e-ca88a5060931" providerId="ADAL" clId="{835BB941-BEE6-454C-B141-D33991565EA0}" dt="2023-02-24T20:02:15.580" v="8703" actId="931"/>
        <pc:sldMkLst>
          <pc:docMk/>
          <pc:sldMk cId="3496080994" sldId="309"/>
        </pc:sldMkLst>
        <pc:spChg chg="mod">
          <ac:chgData name="Fry, Heather" userId="ae2b109a-f3db-476f-8d4e-ca88a5060931" providerId="ADAL" clId="{835BB941-BEE6-454C-B141-D33991565EA0}" dt="2023-02-24T20:02:14.236" v="8700" actId="1076"/>
          <ac:spMkLst>
            <pc:docMk/>
            <pc:sldMk cId="3496080994" sldId="309"/>
            <ac:spMk id="2" creationId="{043F56D1-416F-75FD-5AC3-1D0FA6A2495F}"/>
          </ac:spMkLst>
        </pc:spChg>
        <pc:picChg chg="add del mod">
          <ac:chgData name="Fry, Heather" userId="ae2b109a-f3db-476f-8d4e-ca88a5060931" providerId="ADAL" clId="{835BB941-BEE6-454C-B141-D33991565EA0}" dt="2023-02-24T20:02:15.580" v="8703" actId="931"/>
          <ac:picMkLst>
            <pc:docMk/>
            <pc:sldMk cId="3496080994" sldId="309"/>
            <ac:picMk id="4" creationId="{99E20345-EEA5-0917-E82A-394A2C7EB5BE}"/>
          </ac:picMkLst>
        </pc:picChg>
      </pc:sldChg>
    </pc:docChg>
  </pc:docChgLst>
  <pc:docChgLst>
    <pc:chgData name="Fry, Heather" userId="ae2b109a-f3db-476f-8d4e-ca88a5060931" providerId="ADAL" clId="{2CF4B02A-7FF4-4BB2-80A0-5BB5C581046B}"/>
    <pc:docChg chg="undo custSel addSld delSld modSld">
      <pc:chgData name="Fry, Heather" userId="ae2b109a-f3db-476f-8d4e-ca88a5060931" providerId="ADAL" clId="{2CF4B02A-7FF4-4BB2-80A0-5BB5C581046B}" dt="2023-02-09T01:54:56.617" v="1012"/>
      <pc:docMkLst>
        <pc:docMk/>
      </pc:docMkLst>
      <pc:sldChg chg="del">
        <pc:chgData name="Fry, Heather" userId="ae2b109a-f3db-476f-8d4e-ca88a5060931" providerId="ADAL" clId="{2CF4B02A-7FF4-4BB2-80A0-5BB5C581046B}" dt="2023-02-07T20:43:59.143" v="0" actId="47"/>
        <pc:sldMkLst>
          <pc:docMk/>
          <pc:sldMk cId="2902794312" sldId="257"/>
        </pc:sldMkLst>
      </pc:sldChg>
      <pc:sldChg chg="modSp mod">
        <pc:chgData name="Fry, Heather" userId="ae2b109a-f3db-476f-8d4e-ca88a5060931" providerId="ADAL" clId="{2CF4B02A-7FF4-4BB2-80A0-5BB5C581046B}" dt="2023-02-09T00:22:49.196" v="777" actId="20577"/>
        <pc:sldMkLst>
          <pc:docMk/>
          <pc:sldMk cId="3733486012" sldId="258"/>
        </pc:sldMkLst>
        <pc:spChg chg="mod">
          <ac:chgData name="Fry, Heather" userId="ae2b109a-f3db-476f-8d4e-ca88a5060931" providerId="ADAL" clId="{2CF4B02A-7FF4-4BB2-80A0-5BB5C581046B}" dt="2023-02-09T00:22:49.196" v="777" actId="20577"/>
          <ac:spMkLst>
            <pc:docMk/>
            <pc:sldMk cId="3733486012" sldId="258"/>
            <ac:spMk id="10" creationId="{EF2BC084-E6DB-4DE7-B309-042A85EBA700}"/>
          </ac:spMkLst>
        </pc:spChg>
      </pc:sldChg>
      <pc:sldChg chg="del">
        <pc:chgData name="Fry, Heather" userId="ae2b109a-f3db-476f-8d4e-ca88a5060931" providerId="ADAL" clId="{2CF4B02A-7FF4-4BB2-80A0-5BB5C581046B}" dt="2023-02-07T20:44:00.199" v="1" actId="47"/>
        <pc:sldMkLst>
          <pc:docMk/>
          <pc:sldMk cId="709828751" sldId="260"/>
        </pc:sldMkLst>
      </pc:sldChg>
      <pc:sldChg chg="addSp delSp modSp del mod delAnim modAnim">
        <pc:chgData name="Fry, Heather" userId="ae2b109a-f3db-476f-8d4e-ca88a5060931" providerId="ADAL" clId="{2CF4B02A-7FF4-4BB2-80A0-5BB5C581046B}" dt="2023-02-08T16:20:02.371" v="198" actId="47"/>
        <pc:sldMkLst>
          <pc:docMk/>
          <pc:sldMk cId="3607270498" sldId="261"/>
        </pc:sldMkLst>
        <pc:spChg chg="mod">
          <ac:chgData name="Fry, Heather" userId="ae2b109a-f3db-476f-8d4e-ca88a5060931" providerId="ADAL" clId="{2CF4B02A-7FF4-4BB2-80A0-5BB5C581046B}" dt="2023-02-08T16:01:08.581" v="51" actId="20577"/>
          <ac:spMkLst>
            <pc:docMk/>
            <pc:sldMk cId="3607270498" sldId="261"/>
            <ac:spMk id="4" creationId="{315E3981-F0D7-482C-A8E0-6A57700BECA7}"/>
          </ac:spMkLst>
        </pc:spChg>
        <pc:spChg chg="del">
          <ac:chgData name="Fry, Heather" userId="ae2b109a-f3db-476f-8d4e-ca88a5060931" providerId="ADAL" clId="{2CF4B02A-7FF4-4BB2-80A0-5BB5C581046B}" dt="2023-02-08T02:02:21.546" v="43" actId="478"/>
          <ac:spMkLst>
            <pc:docMk/>
            <pc:sldMk cId="3607270498" sldId="261"/>
            <ac:spMk id="5" creationId="{E0C87788-476B-4620-8002-A5C1177AD6C1}"/>
          </ac:spMkLst>
        </pc:spChg>
        <pc:spChg chg="del mod">
          <ac:chgData name="Fry, Heather" userId="ae2b109a-f3db-476f-8d4e-ca88a5060931" providerId="ADAL" clId="{2CF4B02A-7FF4-4BB2-80A0-5BB5C581046B}" dt="2023-02-08T02:02:19.804" v="42" actId="478"/>
          <ac:spMkLst>
            <pc:docMk/>
            <pc:sldMk cId="3607270498" sldId="261"/>
            <ac:spMk id="6" creationId="{000A9570-5EF6-4AFB-9FCA-7C8998E3FEB1}"/>
          </ac:spMkLst>
        </pc:spChg>
        <pc:spChg chg="del">
          <ac:chgData name="Fry, Heather" userId="ae2b109a-f3db-476f-8d4e-ca88a5060931" providerId="ADAL" clId="{2CF4B02A-7FF4-4BB2-80A0-5BB5C581046B}" dt="2023-02-07T20:46:01.296" v="38" actId="478"/>
          <ac:spMkLst>
            <pc:docMk/>
            <pc:sldMk cId="3607270498" sldId="261"/>
            <ac:spMk id="7" creationId="{B74126B4-1E6C-4FFF-9282-40E18A85A07F}"/>
          </ac:spMkLst>
        </pc:spChg>
        <pc:spChg chg="del mod">
          <ac:chgData name="Fry, Heather" userId="ae2b109a-f3db-476f-8d4e-ca88a5060931" providerId="ADAL" clId="{2CF4B02A-7FF4-4BB2-80A0-5BB5C581046B}" dt="2023-02-07T20:45:46.530" v="36" actId="478"/>
          <ac:spMkLst>
            <pc:docMk/>
            <pc:sldMk cId="3607270498" sldId="261"/>
            <ac:spMk id="8" creationId="{47DC4E62-1A34-4F98-A451-214F1808519C}"/>
          </ac:spMkLst>
        </pc:spChg>
        <pc:spChg chg="add del mod">
          <ac:chgData name="Fry, Heather" userId="ae2b109a-f3db-476f-8d4e-ca88a5060931" providerId="ADAL" clId="{2CF4B02A-7FF4-4BB2-80A0-5BB5C581046B}" dt="2023-02-07T20:45:58.066" v="37" actId="478"/>
          <ac:spMkLst>
            <pc:docMk/>
            <pc:sldMk cId="3607270498" sldId="261"/>
            <ac:spMk id="9" creationId="{9C01E52D-317C-3F34-5C09-E4DEF072EA65}"/>
          </ac:spMkLst>
        </pc:spChg>
        <pc:spChg chg="add del mod">
          <ac:chgData name="Fry, Heather" userId="ae2b109a-f3db-476f-8d4e-ca88a5060931" providerId="ADAL" clId="{2CF4B02A-7FF4-4BB2-80A0-5BB5C581046B}" dt="2023-02-07T20:46:03.477" v="39" actId="478"/>
          <ac:spMkLst>
            <pc:docMk/>
            <pc:sldMk cId="3607270498" sldId="261"/>
            <ac:spMk id="11" creationId="{6BC7EB71-970C-E2FA-A511-A8291802C8C9}"/>
          </ac:spMkLst>
        </pc:spChg>
        <pc:spChg chg="add del mod">
          <ac:chgData name="Fry, Heather" userId="ae2b109a-f3db-476f-8d4e-ca88a5060931" providerId="ADAL" clId="{2CF4B02A-7FF4-4BB2-80A0-5BB5C581046B}" dt="2023-02-08T02:02:36.649" v="45" actId="21"/>
          <ac:spMkLst>
            <pc:docMk/>
            <pc:sldMk cId="3607270498" sldId="261"/>
            <ac:spMk id="14" creationId="{03AAB104-B7C9-1B90-FB9E-7D8E9CDE8018}"/>
          </ac:spMkLst>
        </pc:spChg>
        <pc:spChg chg="add del mod">
          <ac:chgData name="Fry, Heather" userId="ae2b109a-f3db-476f-8d4e-ca88a5060931" providerId="ADAL" clId="{2CF4B02A-7FF4-4BB2-80A0-5BB5C581046B}" dt="2023-02-08T02:02:38.231" v="46" actId="478"/>
          <ac:spMkLst>
            <pc:docMk/>
            <pc:sldMk cId="3607270498" sldId="261"/>
            <ac:spMk id="16" creationId="{E4AE2C40-0F3D-9029-CE03-678007DD0AEC}"/>
          </ac:spMkLst>
        </pc:spChg>
        <pc:picChg chg="add del mod">
          <ac:chgData name="Fry, Heather" userId="ae2b109a-f3db-476f-8d4e-ca88a5060931" providerId="ADAL" clId="{2CF4B02A-7FF4-4BB2-80A0-5BB5C581046B}" dt="2023-02-08T16:12:55.380" v="191" actId="21"/>
          <ac:picMkLst>
            <pc:docMk/>
            <pc:sldMk cId="3607270498" sldId="261"/>
            <ac:picMk id="12" creationId="{F48925AC-09DE-0DCF-721D-DF868ADCE5ED}"/>
          </ac:picMkLst>
        </pc:picChg>
      </pc:sldChg>
      <pc:sldChg chg="addSp delSp modSp new mod modAnim modNotesTx">
        <pc:chgData name="Fry, Heather" userId="ae2b109a-f3db-476f-8d4e-ca88a5060931" providerId="ADAL" clId="{2CF4B02A-7FF4-4BB2-80A0-5BB5C581046B}" dt="2023-02-09T01:53:23.238" v="814" actId="20577"/>
        <pc:sldMkLst>
          <pc:docMk/>
          <pc:sldMk cId="2875145661" sldId="262"/>
        </pc:sldMkLst>
        <pc:spChg chg="mod">
          <ac:chgData name="Fry, Heather" userId="ae2b109a-f3db-476f-8d4e-ca88a5060931" providerId="ADAL" clId="{2CF4B02A-7FF4-4BB2-80A0-5BB5C581046B}" dt="2023-02-08T16:01:18.855" v="66" actId="20577"/>
          <ac:spMkLst>
            <pc:docMk/>
            <pc:sldMk cId="2875145661" sldId="262"/>
            <ac:spMk id="2" creationId="{6AF40818-1962-2DAF-E1B4-71CF58D5E05D}"/>
          </ac:spMkLst>
        </pc:spChg>
        <pc:spChg chg="del mod">
          <ac:chgData name="Fry, Heather" userId="ae2b109a-f3db-476f-8d4e-ca88a5060931" providerId="ADAL" clId="{2CF4B02A-7FF4-4BB2-80A0-5BB5C581046B}" dt="2023-02-08T20:22:44.212" v="199" actId="478"/>
          <ac:spMkLst>
            <pc:docMk/>
            <pc:sldMk cId="2875145661" sldId="262"/>
            <ac:spMk id="4" creationId="{06284043-CF34-0BE5-89E3-A17129F5ADE8}"/>
          </ac:spMkLst>
        </pc:spChg>
        <pc:spChg chg="add del mod">
          <ac:chgData name="Fry, Heather" userId="ae2b109a-f3db-476f-8d4e-ca88a5060931" providerId="ADAL" clId="{2CF4B02A-7FF4-4BB2-80A0-5BB5C581046B}" dt="2023-02-08T20:22:46.790" v="200" actId="478"/>
          <ac:spMkLst>
            <pc:docMk/>
            <pc:sldMk cId="2875145661" sldId="262"/>
            <ac:spMk id="6" creationId="{06D89809-1267-FDB0-4DAA-05346FD1C74E}"/>
          </ac:spMkLst>
        </pc:spChg>
        <pc:picChg chg="add del mod">
          <ac:chgData name="Fry, Heather" userId="ae2b109a-f3db-476f-8d4e-ca88a5060931" providerId="ADAL" clId="{2CF4B02A-7FF4-4BB2-80A0-5BB5C581046B}" dt="2023-02-08T16:09:37.278" v="97" actId="478"/>
          <ac:picMkLst>
            <pc:docMk/>
            <pc:sldMk cId="2875145661" sldId="262"/>
            <ac:picMk id="6" creationId="{C422A56A-D4B6-2FBB-AB56-C2CC972E665D}"/>
          </ac:picMkLst>
        </pc:picChg>
        <pc:picChg chg="add mod">
          <ac:chgData name="Fry, Heather" userId="ae2b109a-f3db-476f-8d4e-ca88a5060931" providerId="ADAL" clId="{2CF4B02A-7FF4-4BB2-80A0-5BB5C581046B}" dt="2023-02-08T20:22:51.221" v="201" actId="1076"/>
          <ac:picMkLst>
            <pc:docMk/>
            <pc:sldMk cId="2875145661" sldId="262"/>
            <ac:picMk id="7" creationId="{474106E1-0CD0-1456-1E72-A3AE22FC1702}"/>
          </ac:picMkLst>
        </pc:picChg>
      </pc:sldChg>
      <pc:sldChg chg="del">
        <pc:chgData name="Fry, Heather" userId="ae2b109a-f3db-476f-8d4e-ca88a5060931" providerId="ADAL" clId="{2CF4B02A-7FF4-4BB2-80A0-5BB5C581046B}" dt="2023-02-07T20:44:01.675" v="2" actId="47"/>
        <pc:sldMkLst>
          <pc:docMk/>
          <pc:sldMk cId="3892131414" sldId="262"/>
        </pc:sldMkLst>
      </pc:sldChg>
      <pc:sldChg chg="addSp delSp modSp new mod modNotesTx">
        <pc:chgData name="Fry, Heather" userId="ae2b109a-f3db-476f-8d4e-ca88a5060931" providerId="ADAL" clId="{2CF4B02A-7FF4-4BB2-80A0-5BB5C581046B}" dt="2023-02-09T01:54:56.617" v="1012"/>
        <pc:sldMkLst>
          <pc:docMk/>
          <pc:sldMk cId="4286635340" sldId="263"/>
        </pc:sldMkLst>
        <pc:spChg chg="mod">
          <ac:chgData name="Fry, Heather" userId="ae2b109a-f3db-476f-8d4e-ca88a5060931" providerId="ADAL" clId="{2CF4B02A-7FF4-4BB2-80A0-5BB5C581046B}" dt="2023-02-08T16:09:54.594" v="113" actId="20577"/>
          <ac:spMkLst>
            <pc:docMk/>
            <pc:sldMk cId="4286635340" sldId="263"/>
            <ac:spMk id="2" creationId="{CF542C06-4D33-4D84-C660-EEBB100BAAE8}"/>
          </ac:spMkLst>
        </pc:spChg>
        <pc:spChg chg="mod">
          <ac:chgData name="Fry, Heather" userId="ae2b109a-f3db-476f-8d4e-ca88a5060931" providerId="ADAL" clId="{2CF4B02A-7FF4-4BB2-80A0-5BB5C581046B}" dt="2023-02-08T20:23:26.484" v="271" actId="20577"/>
          <ac:spMkLst>
            <pc:docMk/>
            <pc:sldMk cId="4286635340" sldId="263"/>
            <ac:spMk id="4" creationId="{DBBF317E-B028-0995-9A5E-9E33B39A2E6F}"/>
          </ac:spMkLst>
        </pc:spChg>
        <pc:grpChg chg="add mod">
          <ac:chgData name="Fry, Heather" userId="ae2b109a-f3db-476f-8d4e-ca88a5060931" providerId="ADAL" clId="{2CF4B02A-7FF4-4BB2-80A0-5BB5C581046B}" dt="2023-02-08T20:30:16.020" v="312" actId="1076"/>
          <ac:grpSpMkLst>
            <pc:docMk/>
            <pc:sldMk cId="4286635340" sldId="263"/>
            <ac:grpSpMk id="11" creationId="{84D02E1D-C8C3-0667-D3A7-670DF88EAD91}"/>
          </ac:grpSpMkLst>
        </pc:grpChg>
        <pc:grpChg chg="add mod">
          <ac:chgData name="Fry, Heather" userId="ae2b109a-f3db-476f-8d4e-ca88a5060931" providerId="ADAL" clId="{2CF4B02A-7FF4-4BB2-80A0-5BB5C581046B}" dt="2023-02-08T20:30:03.677" v="311" actId="1076"/>
          <ac:grpSpMkLst>
            <pc:docMk/>
            <pc:sldMk cId="4286635340" sldId="263"/>
            <ac:grpSpMk id="16" creationId="{650A8C5B-5895-E4D5-844A-0015064E0252}"/>
          </ac:grpSpMkLst>
        </pc:grpChg>
        <pc:grpChg chg="add mod">
          <ac:chgData name="Fry, Heather" userId="ae2b109a-f3db-476f-8d4e-ca88a5060931" providerId="ADAL" clId="{2CF4B02A-7FF4-4BB2-80A0-5BB5C581046B}" dt="2023-02-08T20:30:01.150" v="310" actId="1076"/>
          <ac:grpSpMkLst>
            <pc:docMk/>
            <pc:sldMk cId="4286635340" sldId="263"/>
            <ac:grpSpMk id="21" creationId="{E5ADB215-0C89-FCB5-02BB-50457A2B8781}"/>
          </ac:grpSpMkLst>
        </pc:grpChg>
        <pc:picChg chg="add del mod">
          <ac:chgData name="Fry, Heather" userId="ae2b109a-f3db-476f-8d4e-ca88a5060931" providerId="ADAL" clId="{2CF4B02A-7FF4-4BB2-80A0-5BB5C581046B}" dt="2023-02-08T20:26:10.206" v="277" actId="478"/>
          <ac:picMkLst>
            <pc:docMk/>
            <pc:sldMk cId="4286635340" sldId="263"/>
            <ac:picMk id="6" creationId="{68A7B326-90AA-FD6A-A1C8-A2BAE6AA8CF0}"/>
          </ac:picMkLst>
        </pc:picChg>
        <pc:picChg chg="add mod">
          <ac:chgData name="Fry, Heather" userId="ae2b109a-f3db-476f-8d4e-ca88a5060931" providerId="ADAL" clId="{2CF4B02A-7FF4-4BB2-80A0-5BB5C581046B}" dt="2023-02-08T20:26:31.383" v="284" actId="164"/>
          <ac:picMkLst>
            <pc:docMk/>
            <pc:sldMk cId="4286635340" sldId="263"/>
            <ac:picMk id="8" creationId="{A4177B81-9FDC-BD52-3E6B-2212C947A8B4}"/>
          </ac:picMkLst>
        </pc:picChg>
        <pc:picChg chg="add mod">
          <ac:chgData name="Fry, Heather" userId="ae2b109a-f3db-476f-8d4e-ca88a5060931" providerId="ADAL" clId="{2CF4B02A-7FF4-4BB2-80A0-5BB5C581046B}" dt="2023-02-08T20:26:31.383" v="284" actId="164"/>
          <ac:picMkLst>
            <pc:docMk/>
            <pc:sldMk cId="4286635340" sldId="263"/>
            <ac:picMk id="10" creationId="{2E801D3C-D966-5D00-C07D-8918EB111C4E}"/>
          </ac:picMkLst>
        </pc:picChg>
        <pc:picChg chg="add mod">
          <ac:chgData name="Fry, Heather" userId="ae2b109a-f3db-476f-8d4e-ca88a5060931" providerId="ADAL" clId="{2CF4B02A-7FF4-4BB2-80A0-5BB5C581046B}" dt="2023-02-08T20:27:20.866" v="292" actId="164"/>
          <ac:picMkLst>
            <pc:docMk/>
            <pc:sldMk cId="4286635340" sldId="263"/>
            <ac:picMk id="13" creationId="{C4000570-33A7-FBAC-68B9-E404EF5AEBFE}"/>
          </ac:picMkLst>
        </pc:picChg>
        <pc:picChg chg="add mod">
          <ac:chgData name="Fry, Heather" userId="ae2b109a-f3db-476f-8d4e-ca88a5060931" providerId="ADAL" clId="{2CF4B02A-7FF4-4BB2-80A0-5BB5C581046B}" dt="2023-02-08T20:27:20.866" v="292" actId="164"/>
          <ac:picMkLst>
            <pc:docMk/>
            <pc:sldMk cId="4286635340" sldId="263"/>
            <ac:picMk id="15" creationId="{5E8FB99E-7616-41A5-1FA9-54DF99D652D2}"/>
          </ac:picMkLst>
        </pc:picChg>
        <pc:picChg chg="add mod">
          <ac:chgData name="Fry, Heather" userId="ae2b109a-f3db-476f-8d4e-ca88a5060931" providerId="ADAL" clId="{2CF4B02A-7FF4-4BB2-80A0-5BB5C581046B}" dt="2023-02-08T20:29:53.339" v="309" actId="164"/>
          <ac:picMkLst>
            <pc:docMk/>
            <pc:sldMk cId="4286635340" sldId="263"/>
            <ac:picMk id="18" creationId="{56C0336B-6ADF-EF18-2988-EF03FBA97A97}"/>
          </ac:picMkLst>
        </pc:picChg>
        <pc:picChg chg="add mod">
          <ac:chgData name="Fry, Heather" userId="ae2b109a-f3db-476f-8d4e-ca88a5060931" providerId="ADAL" clId="{2CF4B02A-7FF4-4BB2-80A0-5BB5C581046B}" dt="2023-02-08T20:29:53.339" v="309" actId="164"/>
          <ac:picMkLst>
            <pc:docMk/>
            <pc:sldMk cId="4286635340" sldId="263"/>
            <ac:picMk id="20" creationId="{4C7AC549-82DA-D065-25F9-A45DCAB4CC43}"/>
          </ac:picMkLst>
        </pc:picChg>
      </pc:sldChg>
      <pc:sldChg chg="del">
        <pc:chgData name="Fry, Heather" userId="ae2b109a-f3db-476f-8d4e-ca88a5060931" providerId="ADAL" clId="{2CF4B02A-7FF4-4BB2-80A0-5BB5C581046B}" dt="2023-02-07T20:44:04.534" v="4" actId="47"/>
        <pc:sldMkLst>
          <pc:docMk/>
          <pc:sldMk cId="663103393" sldId="264"/>
        </pc:sldMkLst>
      </pc:sldChg>
      <pc:sldChg chg="addSp modSp new mod modClrScheme chgLayout">
        <pc:chgData name="Fry, Heather" userId="ae2b109a-f3db-476f-8d4e-ca88a5060931" providerId="ADAL" clId="{2CF4B02A-7FF4-4BB2-80A0-5BB5C581046B}" dt="2023-02-08T20:36:03.165" v="484" actId="1076"/>
        <pc:sldMkLst>
          <pc:docMk/>
          <pc:sldMk cId="747729383" sldId="264"/>
        </pc:sldMkLst>
        <pc:spChg chg="mod">
          <ac:chgData name="Fry, Heather" userId="ae2b109a-f3db-476f-8d4e-ca88a5060931" providerId="ADAL" clId="{2CF4B02A-7FF4-4BB2-80A0-5BB5C581046B}" dt="2023-02-08T20:35:39.069" v="479" actId="26606"/>
          <ac:spMkLst>
            <pc:docMk/>
            <pc:sldMk cId="747729383" sldId="264"/>
            <ac:spMk id="2" creationId="{8CC8FDCA-A0AC-C41D-E7BE-4429DB9D2846}"/>
          </ac:spMkLst>
        </pc:spChg>
        <pc:spChg chg="mod">
          <ac:chgData name="Fry, Heather" userId="ae2b109a-f3db-476f-8d4e-ca88a5060931" providerId="ADAL" clId="{2CF4B02A-7FF4-4BB2-80A0-5BB5C581046B}" dt="2023-02-08T20:35:39.069" v="479" actId="26606"/>
          <ac:spMkLst>
            <pc:docMk/>
            <pc:sldMk cId="747729383" sldId="264"/>
            <ac:spMk id="3" creationId="{03C61746-5EAE-FF43-DD98-F4F8FE4F58C3}"/>
          </ac:spMkLst>
        </pc:spChg>
        <pc:spChg chg="mod">
          <ac:chgData name="Fry, Heather" userId="ae2b109a-f3db-476f-8d4e-ca88a5060931" providerId="ADAL" clId="{2CF4B02A-7FF4-4BB2-80A0-5BB5C581046B}" dt="2023-02-08T20:36:03.165" v="484" actId="1076"/>
          <ac:spMkLst>
            <pc:docMk/>
            <pc:sldMk cId="747729383" sldId="264"/>
            <ac:spMk id="4" creationId="{890B64F1-C017-CFC3-B380-B5AEDB0673BF}"/>
          </ac:spMkLst>
        </pc:spChg>
        <pc:picChg chg="add mod">
          <ac:chgData name="Fry, Heather" userId="ae2b109a-f3db-476f-8d4e-ca88a5060931" providerId="ADAL" clId="{2CF4B02A-7FF4-4BB2-80A0-5BB5C581046B}" dt="2023-02-08T20:35:55.335" v="482" actId="1076"/>
          <ac:picMkLst>
            <pc:docMk/>
            <pc:sldMk cId="747729383" sldId="264"/>
            <ac:picMk id="6" creationId="{79E41501-74B3-B5C8-B9E9-B03F4B25054D}"/>
          </ac:picMkLst>
        </pc:picChg>
      </pc:sldChg>
      <pc:sldChg chg="addSp modSp new mod modClrScheme chgLayout">
        <pc:chgData name="Fry, Heather" userId="ae2b109a-f3db-476f-8d4e-ca88a5060931" providerId="ADAL" clId="{2CF4B02A-7FF4-4BB2-80A0-5BB5C581046B}" dt="2023-02-08T20:42:39.908" v="599" actId="20577"/>
        <pc:sldMkLst>
          <pc:docMk/>
          <pc:sldMk cId="679169138" sldId="265"/>
        </pc:sldMkLst>
        <pc:spChg chg="mod">
          <ac:chgData name="Fry, Heather" userId="ae2b109a-f3db-476f-8d4e-ca88a5060931" providerId="ADAL" clId="{2CF4B02A-7FF4-4BB2-80A0-5BB5C581046B}" dt="2023-02-08T20:42:32.156" v="589" actId="26606"/>
          <ac:spMkLst>
            <pc:docMk/>
            <pc:sldMk cId="679169138" sldId="265"/>
            <ac:spMk id="2" creationId="{6D54C885-65FE-8EAD-2C0D-2AF6DA5E7B53}"/>
          </ac:spMkLst>
        </pc:spChg>
        <pc:spChg chg="mod">
          <ac:chgData name="Fry, Heather" userId="ae2b109a-f3db-476f-8d4e-ca88a5060931" providerId="ADAL" clId="{2CF4B02A-7FF4-4BB2-80A0-5BB5C581046B}" dt="2023-02-08T20:42:32.156" v="589" actId="26606"/>
          <ac:spMkLst>
            <pc:docMk/>
            <pc:sldMk cId="679169138" sldId="265"/>
            <ac:spMk id="3" creationId="{CB7D0B12-FF8B-6F28-A73E-CD6773C08623}"/>
          </ac:spMkLst>
        </pc:spChg>
        <pc:spChg chg="mod ord">
          <ac:chgData name="Fry, Heather" userId="ae2b109a-f3db-476f-8d4e-ca88a5060931" providerId="ADAL" clId="{2CF4B02A-7FF4-4BB2-80A0-5BB5C581046B}" dt="2023-02-08T20:42:39.908" v="599" actId="20577"/>
          <ac:spMkLst>
            <pc:docMk/>
            <pc:sldMk cId="679169138" sldId="265"/>
            <ac:spMk id="4" creationId="{028DDC2F-367F-2C0D-49E9-F16BE23CDDA3}"/>
          </ac:spMkLst>
        </pc:spChg>
        <pc:picChg chg="add mod">
          <ac:chgData name="Fry, Heather" userId="ae2b109a-f3db-476f-8d4e-ca88a5060931" providerId="ADAL" clId="{2CF4B02A-7FF4-4BB2-80A0-5BB5C581046B}" dt="2023-02-08T20:42:32.156" v="589" actId="26606"/>
          <ac:picMkLst>
            <pc:docMk/>
            <pc:sldMk cId="679169138" sldId="265"/>
            <ac:picMk id="6" creationId="{4F1EF5E1-E64B-2672-FD59-A40FB7ECFC13}"/>
          </ac:picMkLst>
        </pc:picChg>
      </pc:sldChg>
      <pc:sldChg chg="modSp new mod">
        <pc:chgData name="Fry, Heather" userId="ae2b109a-f3db-476f-8d4e-ca88a5060931" providerId="ADAL" clId="{2CF4B02A-7FF4-4BB2-80A0-5BB5C581046B}" dt="2023-02-08T20:44:49.957" v="624" actId="20577"/>
        <pc:sldMkLst>
          <pc:docMk/>
          <pc:sldMk cId="763930559" sldId="266"/>
        </pc:sldMkLst>
        <pc:spChg chg="mod">
          <ac:chgData name="Fry, Heather" userId="ae2b109a-f3db-476f-8d4e-ca88a5060931" providerId="ADAL" clId="{2CF4B02A-7FF4-4BB2-80A0-5BB5C581046B}" dt="2023-02-08T20:43:28.915" v="615" actId="20577"/>
          <ac:spMkLst>
            <pc:docMk/>
            <pc:sldMk cId="763930559" sldId="266"/>
            <ac:spMk id="2" creationId="{2F647062-5539-E1DE-B683-87664B44EEA0}"/>
          </ac:spMkLst>
        </pc:spChg>
        <pc:spChg chg="mod">
          <ac:chgData name="Fry, Heather" userId="ae2b109a-f3db-476f-8d4e-ca88a5060931" providerId="ADAL" clId="{2CF4B02A-7FF4-4BB2-80A0-5BB5C581046B}" dt="2023-02-08T20:44:49.957" v="624" actId="20577"/>
          <ac:spMkLst>
            <pc:docMk/>
            <pc:sldMk cId="763930559" sldId="266"/>
            <ac:spMk id="4" creationId="{9D2C4382-3D3B-BC98-CE0E-21C543BED43C}"/>
          </ac:spMkLst>
        </pc:spChg>
      </pc:sldChg>
      <pc:sldChg chg="del">
        <pc:chgData name="Fry, Heather" userId="ae2b109a-f3db-476f-8d4e-ca88a5060931" providerId="ADAL" clId="{2CF4B02A-7FF4-4BB2-80A0-5BB5C581046B}" dt="2023-02-07T20:44:06.439" v="5" actId="47"/>
        <pc:sldMkLst>
          <pc:docMk/>
          <pc:sldMk cId="1065425595" sldId="266"/>
        </pc:sldMkLst>
      </pc:sldChg>
      <pc:sldChg chg="del">
        <pc:chgData name="Fry, Heather" userId="ae2b109a-f3db-476f-8d4e-ca88a5060931" providerId="ADAL" clId="{2CF4B02A-7FF4-4BB2-80A0-5BB5C581046B}" dt="2023-02-07T20:44:07.666" v="7" actId="47"/>
        <pc:sldMkLst>
          <pc:docMk/>
          <pc:sldMk cId="914134537" sldId="267"/>
        </pc:sldMkLst>
      </pc:sldChg>
      <pc:sldChg chg="modSp add mod">
        <pc:chgData name="Fry, Heather" userId="ae2b109a-f3db-476f-8d4e-ca88a5060931" providerId="ADAL" clId="{2CF4B02A-7FF4-4BB2-80A0-5BB5C581046B}" dt="2023-02-08T20:45:52.097" v="629"/>
        <pc:sldMkLst>
          <pc:docMk/>
          <pc:sldMk cId="993314228" sldId="267"/>
        </pc:sldMkLst>
        <pc:spChg chg="mod">
          <ac:chgData name="Fry, Heather" userId="ae2b109a-f3db-476f-8d4e-ca88a5060931" providerId="ADAL" clId="{2CF4B02A-7FF4-4BB2-80A0-5BB5C581046B}" dt="2023-02-08T20:45:52.097" v="629"/>
          <ac:spMkLst>
            <pc:docMk/>
            <pc:sldMk cId="993314228" sldId="267"/>
            <ac:spMk id="4" creationId="{9D2C4382-3D3B-BC98-CE0E-21C543BED43C}"/>
          </ac:spMkLst>
        </pc:spChg>
      </pc:sldChg>
      <pc:sldChg chg="del">
        <pc:chgData name="Fry, Heather" userId="ae2b109a-f3db-476f-8d4e-ca88a5060931" providerId="ADAL" clId="{2CF4B02A-7FF4-4BB2-80A0-5BB5C581046B}" dt="2023-02-07T20:44:08.922" v="9" actId="47"/>
        <pc:sldMkLst>
          <pc:docMk/>
          <pc:sldMk cId="44069682" sldId="268"/>
        </pc:sldMkLst>
      </pc:sldChg>
      <pc:sldChg chg="modSp add mod">
        <pc:chgData name="Fry, Heather" userId="ae2b109a-f3db-476f-8d4e-ca88a5060931" providerId="ADAL" clId="{2CF4B02A-7FF4-4BB2-80A0-5BB5C581046B}" dt="2023-02-08T20:46:22.520" v="639" actId="20577"/>
        <pc:sldMkLst>
          <pc:docMk/>
          <pc:sldMk cId="2906360739" sldId="268"/>
        </pc:sldMkLst>
        <pc:spChg chg="mod">
          <ac:chgData name="Fry, Heather" userId="ae2b109a-f3db-476f-8d4e-ca88a5060931" providerId="ADAL" clId="{2CF4B02A-7FF4-4BB2-80A0-5BB5C581046B}" dt="2023-02-08T20:46:22.520" v="639" actId="20577"/>
          <ac:spMkLst>
            <pc:docMk/>
            <pc:sldMk cId="2906360739" sldId="268"/>
            <ac:spMk id="4" creationId="{9D2C4382-3D3B-BC98-CE0E-21C543BED43C}"/>
          </ac:spMkLst>
        </pc:spChg>
      </pc:sldChg>
      <pc:sldChg chg="del">
        <pc:chgData name="Fry, Heather" userId="ae2b109a-f3db-476f-8d4e-ca88a5060931" providerId="ADAL" clId="{2CF4B02A-7FF4-4BB2-80A0-5BB5C581046B}" dt="2023-02-07T20:44:08.266" v="8" actId="47"/>
        <pc:sldMkLst>
          <pc:docMk/>
          <pc:sldMk cId="429771863" sldId="269"/>
        </pc:sldMkLst>
      </pc:sldChg>
      <pc:sldChg chg="del">
        <pc:chgData name="Fry, Heather" userId="ae2b109a-f3db-476f-8d4e-ca88a5060931" providerId="ADAL" clId="{2CF4B02A-7FF4-4BB2-80A0-5BB5C581046B}" dt="2023-02-07T20:44:02.195" v="3" actId="47"/>
        <pc:sldMkLst>
          <pc:docMk/>
          <pc:sldMk cId="451187730" sldId="283"/>
        </pc:sldMkLst>
      </pc:sldChg>
      <pc:sldChg chg="del">
        <pc:chgData name="Fry, Heather" userId="ae2b109a-f3db-476f-8d4e-ca88a5060931" providerId="ADAL" clId="{2CF4B02A-7FF4-4BB2-80A0-5BB5C581046B}" dt="2023-02-07T20:44:07.011" v="6" actId="47"/>
        <pc:sldMkLst>
          <pc:docMk/>
          <pc:sldMk cId="3322300142" sldId="284"/>
        </pc:sldMkLst>
      </pc:sldChg>
      <pc:sldChg chg="del">
        <pc:chgData name="Fry, Heather" userId="ae2b109a-f3db-476f-8d4e-ca88a5060931" providerId="ADAL" clId="{2CF4B02A-7FF4-4BB2-80A0-5BB5C581046B}" dt="2023-02-07T20:44:09.553" v="10" actId="47"/>
        <pc:sldMkLst>
          <pc:docMk/>
          <pc:sldMk cId="59582380" sldId="285"/>
        </pc:sldMkLst>
      </pc:sldChg>
    </pc:docChg>
  </pc:docChgLst>
  <pc:docChgLst>
    <pc:chgData name="Eisenfelder, Christine Marie" userId="S::ceisenfelder@una.edu::67b014fb-9d14-4a27-95e8-cd2590d68eac" providerId="AD" clId="Web-{5128A5C0-6C24-4BAA-A9A8-87CE153C6033}"/>
    <pc:docChg chg="modSld">
      <pc:chgData name="Eisenfelder, Christine Marie" userId="S::ceisenfelder@una.edu::67b014fb-9d14-4a27-95e8-cd2590d68eac" providerId="AD" clId="Web-{5128A5C0-6C24-4BAA-A9A8-87CE153C6033}" dt="2023-02-11T21:56:35.114" v="1"/>
      <pc:docMkLst>
        <pc:docMk/>
      </pc:docMkLst>
      <pc:sldChg chg="addSp delSp modSp">
        <pc:chgData name="Eisenfelder, Christine Marie" userId="S::ceisenfelder@una.edu::67b014fb-9d14-4a27-95e8-cd2590d68eac" providerId="AD" clId="Web-{5128A5C0-6C24-4BAA-A9A8-87CE153C6033}" dt="2023-02-11T21:56:35.114" v="1"/>
        <pc:sldMkLst>
          <pc:docMk/>
          <pc:sldMk cId="3977132465" sldId="271"/>
        </pc:sldMkLst>
        <pc:picChg chg="add del mod">
          <ac:chgData name="Eisenfelder, Christine Marie" userId="S::ceisenfelder@una.edu::67b014fb-9d14-4a27-95e8-cd2590d68eac" providerId="AD" clId="Web-{5128A5C0-6C24-4BAA-A9A8-87CE153C6033}" dt="2023-02-11T21:56:35.114" v="1"/>
          <ac:picMkLst>
            <pc:docMk/>
            <pc:sldMk cId="3977132465" sldId="271"/>
            <ac:picMk id="2" creationId="{79FE7DB4-E9BD-13BE-F925-52C85A9D1D63}"/>
          </ac:picMkLst>
        </pc:picChg>
      </pc:sldChg>
    </pc:docChg>
  </pc:docChgLst>
  <pc:docChgLst>
    <pc:chgData name="Eisenfelder, Christine Marie" userId="S::ceisenfelder@una.edu::67b014fb-9d14-4a27-95e8-cd2590d68eac" providerId="AD" clId="Web-{4F8CAFF5-507E-48F1-95B2-F366BDEAC6CE}"/>
    <pc:docChg chg="addSld modSld sldOrd">
      <pc:chgData name="Eisenfelder, Christine Marie" userId="S::ceisenfelder@una.edu::67b014fb-9d14-4a27-95e8-cd2590d68eac" providerId="AD" clId="Web-{4F8CAFF5-507E-48F1-95B2-F366BDEAC6CE}" dt="2023-02-14T16:24:11.258" v="1908"/>
      <pc:docMkLst>
        <pc:docMk/>
      </pc:docMkLst>
      <pc:sldChg chg="addSp delSp modSp new mod ord modClrScheme chgLayout modNotes">
        <pc:chgData name="Eisenfelder, Christine Marie" userId="S::ceisenfelder@una.edu::67b014fb-9d14-4a27-95e8-cd2590d68eac" providerId="AD" clId="Web-{4F8CAFF5-507E-48F1-95B2-F366BDEAC6CE}" dt="2023-02-14T15:25:08.824" v="948" actId="1076"/>
        <pc:sldMkLst>
          <pc:docMk/>
          <pc:sldMk cId="1064976514" sldId="290"/>
        </pc:sldMkLst>
        <pc:spChg chg="mod ord">
          <ac:chgData name="Eisenfelder, Christine Marie" userId="S::ceisenfelder@una.edu::67b014fb-9d14-4a27-95e8-cd2590d68eac" providerId="AD" clId="Web-{4F8CAFF5-507E-48F1-95B2-F366BDEAC6CE}" dt="2023-02-14T15:25:01.964" v="947" actId="1076"/>
          <ac:spMkLst>
            <pc:docMk/>
            <pc:sldMk cId="1064976514" sldId="290"/>
            <ac:spMk id="2" creationId="{64EB5BA5-C1AE-2457-46BA-AE55C297286D}"/>
          </ac:spMkLst>
        </pc:spChg>
        <pc:spChg chg="mod ord">
          <ac:chgData name="Eisenfelder, Christine Marie" userId="S::ceisenfelder@una.edu::67b014fb-9d14-4a27-95e8-cd2590d68eac" providerId="AD" clId="Web-{4F8CAFF5-507E-48F1-95B2-F366BDEAC6CE}" dt="2023-02-14T14:52:01.085" v="2"/>
          <ac:spMkLst>
            <pc:docMk/>
            <pc:sldMk cId="1064976514" sldId="290"/>
            <ac:spMk id="3" creationId="{0B24B6EA-E8BD-7EC5-3F8F-FBC13ABD4AEC}"/>
          </ac:spMkLst>
        </pc:spChg>
        <pc:spChg chg="mod ord">
          <ac:chgData name="Eisenfelder, Christine Marie" userId="S::ceisenfelder@una.edu::67b014fb-9d14-4a27-95e8-cd2590d68eac" providerId="AD" clId="Web-{4F8CAFF5-507E-48F1-95B2-F366BDEAC6CE}" dt="2023-02-14T15:07:33.312" v="227" actId="20577"/>
          <ac:spMkLst>
            <pc:docMk/>
            <pc:sldMk cId="1064976514" sldId="290"/>
            <ac:spMk id="4" creationId="{A12D69D2-5CE8-3EB2-F7A8-84F1EDDF7930}"/>
          </ac:spMkLst>
        </pc:spChg>
        <pc:spChg chg="add del">
          <ac:chgData name="Eisenfelder, Christine Marie" userId="S::ceisenfelder@una.edu::67b014fb-9d14-4a27-95e8-cd2590d68eac" providerId="AD" clId="Web-{4F8CAFF5-507E-48F1-95B2-F366BDEAC6CE}" dt="2023-02-14T14:53:59.307" v="11"/>
          <ac:spMkLst>
            <pc:docMk/>
            <pc:sldMk cId="1064976514" sldId="290"/>
            <ac:spMk id="5" creationId="{E02E3E16-11AC-AE60-0CB2-348C8829CA16}"/>
          </ac:spMkLst>
        </pc:spChg>
        <pc:spChg chg="add">
          <ac:chgData name="Eisenfelder, Christine Marie" userId="S::ceisenfelder@una.edu::67b014fb-9d14-4a27-95e8-cd2590d68eac" providerId="AD" clId="Web-{4F8CAFF5-507E-48F1-95B2-F366BDEAC6CE}" dt="2023-02-14T14:55:44.388" v="47"/>
          <ac:spMkLst>
            <pc:docMk/>
            <pc:sldMk cId="1064976514" sldId="290"/>
            <ac:spMk id="6" creationId="{00252E29-0A87-F775-7113-C50BDA019FD4}"/>
          </ac:spMkLst>
        </pc:spChg>
        <pc:spChg chg="add mod">
          <ac:chgData name="Eisenfelder, Christine Marie" userId="S::ceisenfelder@una.edu::67b014fb-9d14-4a27-95e8-cd2590d68eac" providerId="AD" clId="Web-{4F8CAFF5-507E-48F1-95B2-F366BDEAC6CE}" dt="2023-02-14T15:25:08.824" v="948" actId="1076"/>
          <ac:spMkLst>
            <pc:docMk/>
            <pc:sldMk cId="1064976514" sldId="290"/>
            <ac:spMk id="7" creationId="{51572D03-3EDF-FCCD-45AA-F296253334F1}"/>
          </ac:spMkLst>
        </pc:spChg>
        <pc:picChg chg="add mod">
          <ac:chgData name="Eisenfelder, Christine Marie" userId="S::ceisenfelder@una.edu::67b014fb-9d14-4a27-95e8-cd2590d68eac" providerId="AD" clId="Web-{4F8CAFF5-507E-48F1-95B2-F366BDEAC6CE}" dt="2023-02-14T15:24:47.229" v="946" actId="1076"/>
          <ac:picMkLst>
            <pc:docMk/>
            <pc:sldMk cId="1064976514" sldId="290"/>
            <ac:picMk id="8" creationId="{D1CE322D-BF6D-562F-AC3E-DB54F0D2A81D}"/>
          </ac:picMkLst>
        </pc:picChg>
      </pc:sldChg>
      <pc:sldChg chg="addSp delSp modSp new mod modClrScheme addAnim modAnim chgLayout modNotes">
        <pc:chgData name="Eisenfelder, Christine Marie" userId="S::ceisenfelder@una.edu::67b014fb-9d14-4a27-95e8-cd2590d68eac" providerId="AD" clId="Web-{4F8CAFF5-507E-48F1-95B2-F366BDEAC6CE}" dt="2023-02-14T16:24:11.258" v="1908"/>
        <pc:sldMkLst>
          <pc:docMk/>
          <pc:sldMk cId="2979433532" sldId="291"/>
        </pc:sldMkLst>
        <pc:spChg chg="mod ord">
          <ac:chgData name="Eisenfelder, Christine Marie" userId="S::ceisenfelder@una.edu::67b014fb-9d14-4a27-95e8-cd2590d68eac" providerId="AD" clId="Web-{4F8CAFF5-507E-48F1-95B2-F366BDEAC6CE}" dt="2023-02-14T15:26:29.732" v="952" actId="20577"/>
          <ac:spMkLst>
            <pc:docMk/>
            <pc:sldMk cId="2979433532" sldId="291"/>
            <ac:spMk id="2" creationId="{7BA24862-BB88-5354-5457-D40759309ED2}"/>
          </ac:spMkLst>
        </pc:spChg>
        <pc:spChg chg="mod ord">
          <ac:chgData name="Eisenfelder, Christine Marie" userId="S::ceisenfelder@una.edu::67b014fb-9d14-4a27-95e8-cd2590d68eac" providerId="AD" clId="Web-{4F8CAFF5-507E-48F1-95B2-F366BDEAC6CE}" dt="2023-02-14T15:26:25.185" v="951"/>
          <ac:spMkLst>
            <pc:docMk/>
            <pc:sldMk cId="2979433532" sldId="291"/>
            <ac:spMk id="3" creationId="{55314DB0-4CA3-76E1-87CD-4813F0AC54B6}"/>
          </ac:spMkLst>
        </pc:spChg>
        <pc:spChg chg="del mod ord">
          <ac:chgData name="Eisenfelder, Christine Marie" userId="S::ceisenfelder@una.edu::67b014fb-9d14-4a27-95e8-cd2590d68eac" providerId="AD" clId="Web-{4F8CAFF5-507E-48F1-95B2-F366BDEAC6CE}" dt="2023-02-14T15:29:45.581" v="969"/>
          <ac:spMkLst>
            <pc:docMk/>
            <pc:sldMk cId="2979433532" sldId="291"/>
            <ac:spMk id="4" creationId="{6EE73DAE-8C4F-F52D-EB14-C4FC03001BAF}"/>
          </ac:spMkLst>
        </pc:spChg>
        <pc:spChg chg="add mod">
          <ac:chgData name="Eisenfelder, Christine Marie" userId="S::ceisenfelder@una.edu::67b014fb-9d14-4a27-95e8-cd2590d68eac" providerId="AD" clId="Web-{4F8CAFF5-507E-48F1-95B2-F366BDEAC6CE}" dt="2023-02-14T16:13:28.539" v="1787" actId="20577"/>
          <ac:spMkLst>
            <pc:docMk/>
            <pc:sldMk cId="2979433532" sldId="291"/>
            <ac:spMk id="5" creationId="{4993684F-E66B-0965-34C5-1E752D6ABFEF}"/>
          </ac:spMkLst>
        </pc:spChg>
        <pc:spChg chg="add mod">
          <ac:chgData name="Eisenfelder, Christine Marie" userId="S::ceisenfelder@una.edu::67b014fb-9d14-4a27-95e8-cd2590d68eac" providerId="AD" clId="Web-{4F8CAFF5-507E-48F1-95B2-F366BDEAC6CE}" dt="2023-02-14T15:40:24.175" v="1226" actId="20577"/>
          <ac:spMkLst>
            <pc:docMk/>
            <pc:sldMk cId="2979433532" sldId="291"/>
            <ac:spMk id="6" creationId="{796F2164-FCCC-BEDB-D0F5-C2717D3D48A0}"/>
          </ac:spMkLst>
        </pc:spChg>
        <pc:spChg chg="add mod">
          <ac:chgData name="Eisenfelder, Christine Marie" userId="S::ceisenfelder@una.edu::67b014fb-9d14-4a27-95e8-cd2590d68eac" providerId="AD" clId="Web-{4F8CAFF5-507E-48F1-95B2-F366BDEAC6CE}" dt="2023-02-14T15:40:47.082" v="1228" actId="1076"/>
          <ac:spMkLst>
            <pc:docMk/>
            <pc:sldMk cId="2979433532" sldId="291"/>
            <ac:spMk id="7" creationId="{7DE911B0-7DD3-A544-60E3-A484A918728B}"/>
          </ac:spMkLst>
        </pc:spChg>
        <pc:spChg chg="add mod">
          <ac:chgData name="Eisenfelder, Christine Marie" userId="S::ceisenfelder@una.edu::67b014fb-9d14-4a27-95e8-cd2590d68eac" providerId="AD" clId="Web-{4F8CAFF5-507E-48F1-95B2-F366BDEAC6CE}" dt="2023-02-14T15:41:01.098" v="1230" actId="1076"/>
          <ac:spMkLst>
            <pc:docMk/>
            <pc:sldMk cId="2979433532" sldId="291"/>
            <ac:spMk id="8" creationId="{8FD274FD-5A72-643B-898E-9B5026A1F29E}"/>
          </ac:spMkLst>
        </pc:spChg>
        <pc:spChg chg="add mod">
          <ac:chgData name="Eisenfelder, Christine Marie" userId="S::ceisenfelder@una.edu::67b014fb-9d14-4a27-95e8-cd2590d68eac" providerId="AD" clId="Web-{4F8CAFF5-507E-48F1-95B2-F366BDEAC6CE}" dt="2023-02-14T15:41:10.989" v="1231" actId="1076"/>
          <ac:spMkLst>
            <pc:docMk/>
            <pc:sldMk cId="2979433532" sldId="291"/>
            <ac:spMk id="9" creationId="{B7CF5AD3-A965-D426-8831-E31EE9B28BDB}"/>
          </ac:spMkLst>
        </pc:spChg>
        <pc:spChg chg="add mod">
          <ac:chgData name="Eisenfelder, Christine Marie" userId="S::ceisenfelder@una.edu::67b014fb-9d14-4a27-95e8-cd2590d68eac" providerId="AD" clId="Web-{4F8CAFF5-507E-48F1-95B2-F366BDEAC6CE}" dt="2023-02-14T15:41:16.661" v="1232" actId="1076"/>
          <ac:spMkLst>
            <pc:docMk/>
            <pc:sldMk cId="2979433532" sldId="291"/>
            <ac:spMk id="10" creationId="{34593C64-C689-B595-F176-935D5AFA53D3}"/>
          </ac:spMkLst>
        </pc:spChg>
        <pc:spChg chg="add mod">
          <ac:chgData name="Eisenfelder, Christine Marie" userId="S::ceisenfelder@una.edu::67b014fb-9d14-4a27-95e8-cd2590d68eac" providerId="AD" clId="Web-{4F8CAFF5-507E-48F1-95B2-F366BDEAC6CE}" dt="2023-02-14T15:41:24.911" v="1233" actId="1076"/>
          <ac:spMkLst>
            <pc:docMk/>
            <pc:sldMk cId="2979433532" sldId="291"/>
            <ac:spMk id="11" creationId="{8C7CD7E9-B62A-58D4-62CA-4CC57C48C2D2}"/>
          </ac:spMkLst>
        </pc:spChg>
        <pc:spChg chg="add mod">
          <ac:chgData name="Eisenfelder, Christine Marie" userId="S::ceisenfelder@una.edu::67b014fb-9d14-4a27-95e8-cd2590d68eac" providerId="AD" clId="Web-{4F8CAFF5-507E-48F1-95B2-F366BDEAC6CE}" dt="2023-02-14T16:22:28.209" v="1884" actId="1076"/>
          <ac:spMkLst>
            <pc:docMk/>
            <pc:sldMk cId="2979433532" sldId="291"/>
            <ac:spMk id="13" creationId="{14B31D47-FEE8-C879-7241-A9207A37A50B}"/>
          </ac:spMkLst>
        </pc:spChg>
        <pc:spChg chg="add mod">
          <ac:chgData name="Eisenfelder, Christine Marie" userId="S::ceisenfelder@una.edu::67b014fb-9d14-4a27-95e8-cd2590d68eac" providerId="AD" clId="Web-{4F8CAFF5-507E-48F1-95B2-F366BDEAC6CE}" dt="2023-02-14T16:24:05.352" v="1904" actId="20577"/>
          <ac:spMkLst>
            <pc:docMk/>
            <pc:sldMk cId="2979433532" sldId="291"/>
            <ac:spMk id="14" creationId="{F4B712BF-7A42-BA51-A3DF-D80FD2A2F925}"/>
          </ac:spMkLst>
        </pc:spChg>
        <pc:picChg chg="add mod">
          <ac:chgData name="Eisenfelder, Christine Marie" userId="S::ceisenfelder@una.edu::67b014fb-9d14-4a27-95e8-cd2590d68eac" providerId="AD" clId="Web-{4F8CAFF5-507E-48F1-95B2-F366BDEAC6CE}" dt="2023-02-14T16:04:33.494" v="1782" actId="1076"/>
          <ac:picMkLst>
            <pc:docMk/>
            <pc:sldMk cId="2979433532" sldId="291"/>
            <ac:picMk id="12" creationId="{F71D1EAD-0C45-2C8E-6629-919B9976A158}"/>
          </ac:picMkLst>
        </pc:picChg>
      </pc:sldChg>
    </pc:docChg>
  </pc:docChgLst>
  <pc:docChgLst>
    <pc:chgData name="Eisenfelder, Christine Marie" userId="S::ceisenfelder@una.edu::67b014fb-9d14-4a27-95e8-cd2590d68eac" providerId="AD" clId="Web-{545D7250-3F6D-453C-9DE4-EF36531C37E9}"/>
    <pc:docChg chg="modSld">
      <pc:chgData name="Eisenfelder, Christine Marie" userId="S::ceisenfelder@una.edu::67b014fb-9d14-4a27-95e8-cd2590d68eac" providerId="AD" clId="Web-{545D7250-3F6D-453C-9DE4-EF36531C37E9}" dt="2023-02-27T19:56:24.511" v="139"/>
      <pc:docMkLst>
        <pc:docMk/>
      </pc:docMkLst>
      <pc:sldChg chg="modSp">
        <pc:chgData name="Eisenfelder, Christine Marie" userId="S::ceisenfelder@una.edu::67b014fb-9d14-4a27-95e8-cd2590d68eac" providerId="AD" clId="Web-{545D7250-3F6D-453C-9DE4-EF36531C37E9}" dt="2023-02-27T19:48:24.324" v="19" actId="20577"/>
        <pc:sldMkLst>
          <pc:docMk/>
          <pc:sldMk cId="2670800209" sldId="297"/>
        </pc:sldMkLst>
        <pc:spChg chg="mod">
          <ac:chgData name="Eisenfelder, Christine Marie" userId="S::ceisenfelder@una.edu::67b014fb-9d14-4a27-95e8-cd2590d68eac" providerId="AD" clId="Web-{545D7250-3F6D-453C-9DE4-EF36531C37E9}" dt="2023-02-27T19:48:24.324" v="19" actId="20577"/>
          <ac:spMkLst>
            <pc:docMk/>
            <pc:sldMk cId="2670800209" sldId="297"/>
            <ac:spMk id="4" creationId="{3A0881F9-8A4B-BFC6-4FA5-FA182B8F9871}"/>
          </ac:spMkLst>
        </pc:spChg>
      </pc:sldChg>
      <pc:sldChg chg="modNotes">
        <pc:chgData name="Eisenfelder, Christine Marie" userId="S::ceisenfelder@una.edu::67b014fb-9d14-4a27-95e8-cd2590d68eac" providerId="AD" clId="Web-{545D7250-3F6D-453C-9DE4-EF36531C37E9}" dt="2023-02-27T19:50:03.687" v="46"/>
        <pc:sldMkLst>
          <pc:docMk/>
          <pc:sldMk cId="2216718641" sldId="298"/>
        </pc:sldMkLst>
      </pc:sldChg>
      <pc:sldChg chg="modNotes">
        <pc:chgData name="Eisenfelder, Christine Marie" userId="S::ceisenfelder@una.edu::67b014fb-9d14-4a27-95e8-cd2590d68eac" providerId="AD" clId="Web-{545D7250-3F6D-453C-9DE4-EF36531C37E9}" dt="2023-02-27T19:51:27.596" v="56"/>
        <pc:sldMkLst>
          <pc:docMk/>
          <pc:sldMk cId="389988251" sldId="299"/>
        </pc:sldMkLst>
      </pc:sldChg>
      <pc:sldChg chg="modNotes">
        <pc:chgData name="Eisenfelder, Christine Marie" userId="S::ceisenfelder@una.edu::67b014fb-9d14-4a27-95e8-cd2590d68eac" providerId="AD" clId="Web-{545D7250-3F6D-453C-9DE4-EF36531C37E9}" dt="2023-02-27T19:52:00.222" v="62"/>
        <pc:sldMkLst>
          <pc:docMk/>
          <pc:sldMk cId="2046131905" sldId="300"/>
        </pc:sldMkLst>
      </pc:sldChg>
      <pc:sldChg chg="modNotes">
        <pc:chgData name="Eisenfelder, Christine Marie" userId="S::ceisenfelder@una.edu::67b014fb-9d14-4a27-95e8-cd2590d68eac" providerId="AD" clId="Web-{545D7250-3F6D-453C-9DE4-EF36531C37E9}" dt="2023-02-27T19:52:25.801" v="64"/>
        <pc:sldMkLst>
          <pc:docMk/>
          <pc:sldMk cId="2556444041" sldId="301"/>
        </pc:sldMkLst>
      </pc:sldChg>
      <pc:sldChg chg="modNotes">
        <pc:chgData name="Eisenfelder, Christine Marie" userId="S::ceisenfelder@una.edu::67b014fb-9d14-4a27-95e8-cd2590d68eac" providerId="AD" clId="Web-{545D7250-3F6D-453C-9DE4-EF36531C37E9}" dt="2023-02-27T19:55:10.993" v="110"/>
        <pc:sldMkLst>
          <pc:docMk/>
          <pc:sldMk cId="3130980792" sldId="302"/>
        </pc:sldMkLst>
      </pc:sldChg>
      <pc:sldChg chg="modNotes">
        <pc:chgData name="Eisenfelder, Christine Marie" userId="S::ceisenfelder@una.edu::67b014fb-9d14-4a27-95e8-cd2590d68eac" providerId="AD" clId="Web-{545D7250-3F6D-453C-9DE4-EF36531C37E9}" dt="2023-02-27T19:55:35.947" v="114"/>
        <pc:sldMkLst>
          <pc:docMk/>
          <pc:sldMk cId="845662484" sldId="303"/>
        </pc:sldMkLst>
      </pc:sldChg>
      <pc:sldChg chg="modNotes">
        <pc:chgData name="Eisenfelder, Christine Marie" userId="S::ceisenfelder@una.edu::67b014fb-9d14-4a27-95e8-cd2590d68eac" providerId="AD" clId="Web-{545D7250-3F6D-453C-9DE4-EF36531C37E9}" dt="2023-02-27T19:56:24.511" v="139"/>
        <pc:sldMkLst>
          <pc:docMk/>
          <pc:sldMk cId="1522613636" sldId="304"/>
        </pc:sldMkLst>
      </pc:sldChg>
      <pc:sldChg chg="modNotes">
        <pc:chgData name="Eisenfelder, Christine Marie" userId="S::ceisenfelder@una.edu::67b014fb-9d14-4a27-95e8-cd2590d68eac" providerId="AD" clId="Web-{545D7250-3F6D-453C-9DE4-EF36531C37E9}" dt="2023-02-27T19:33:29.984" v="7"/>
        <pc:sldMkLst>
          <pc:docMk/>
          <pc:sldMk cId="3496080994" sldId="309"/>
        </pc:sldMkLst>
      </pc:sldChg>
    </pc:docChg>
  </pc:docChgLst>
  <pc:docChgLst>
    <pc:chgData name="Eisenfelder, Christine Marie" userId="S::ceisenfelder@una.edu::67b014fb-9d14-4a27-95e8-cd2590d68eac" providerId="AD" clId="Web-{4D6C0589-BAE3-4B49-9BB6-003365E32B44}"/>
    <pc:docChg chg="addSld modSld sldOrd">
      <pc:chgData name="Eisenfelder, Christine Marie" userId="S::ceisenfelder@una.edu::67b014fb-9d14-4a27-95e8-cd2590d68eac" providerId="AD" clId="Web-{4D6C0589-BAE3-4B49-9BB6-003365E32B44}" dt="2023-02-14T18:08:06.194" v="2393"/>
      <pc:docMkLst>
        <pc:docMk/>
      </pc:docMkLst>
      <pc:sldChg chg="modSp">
        <pc:chgData name="Eisenfelder, Christine Marie" userId="S::ceisenfelder@una.edu::67b014fb-9d14-4a27-95e8-cd2590d68eac" providerId="AD" clId="Web-{4D6C0589-BAE3-4B49-9BB6-003365E32B44}" dt="2023-02-14T17:03:37.675" v="326"/>
        <pc:sldMkLst>
          <pc:docMk/>
          <pc:sldMk cId="3977132465" sldId="271"/>
        </pc:sldMkLst>
        <pc:picChg chg="mod">
          <ac:chgData name="Eisenfelder, Christine Marie" userId="S::ceisenfelder@una.edu::67b014fb-9d14-4a27-95e8-cd2590d68eac" providerId="AD" clId="Web-{4D6C0589-BAE3-4B49-9BB6-003365E32B44}" dt="2023-02-14T17:03:37.675" v="326"/>
          <ac:picMkLst>
            <pc:docMk/>
            <pc:sldMk cId="3977132465" sldId="271"/>
            <ac:picMk id="2" creationId="{B2C5C4B1-92A1-EE7D-C68D-44BB177030D8}"/>
          </ac:picMkLst>
        </pc:picChg>
      </pc:sldChg>
      <pc:sldChg chg="modSp">
        <pc:chgData name="Eisenfelder, Christine Marie" userId="S::ceisenfelder@una.edu::67b014fb-9d14-4a27-95e8-cd2590d68eac" providerId="AD" clId="Web-{4D6C0589-BAE3-4B49-9BB6-003365E32B44}" dt="2023-02-14T17:02:34.611" v="320"/>
        <pc:sldMkLst>
          <pc:docMk/>
          <pc:sldMk cId="4132126047" sldId="272"/>
        </pc:sldMkLst>
        <pc:picChg chg="mod">
          <ac:chgData name="Eisenfelder, Christine Marie" userId="S::ceisenfelder@una.edu::67b014fb-9d14-4a27-95e8-cd2590d68eac" providerId="AD" clId="Web-{4D6C0589-BAE3-4B49-9BB6-003365E32B44}" dt="2023-02-14T17:02:34.611" v="320"/>
          <ac:picMkLst>
            <pc:docMk/>
            <pc:sldMk cId="4132126047" sldId="272"/>
            <ac:picMk id="122" creationId="{00000000-0000-0000-0000-000000000000}"/>
          </ac:picMkLst>
        </pc:picChg>
      </pc:sldChg>
      <pc:sldChg chg="modSp">
        <pc:chgData name="Eisenfelder, Christine Marie" userId="S::ceisenfelder@una.edu::67b014fb-9d14-4a27-95e8-cd2590d68eac" providerId="AD" clId="Web-{4D6C0589-BAE3-4B49-9BB6-003365E32B44}" dt="2023-02-14T17:03:04.674" v="324"/>
        <pc:sldMkLst>
          <pc:docMk/>
          <pc:sldMk cId="3710170540" sldId="273"/>
        </pc:sldMkLst>
        <pc:picChg chg="mod">
          <ac:chgData name="Eisenfelder, Christine Marie" userId="S::ceisenfelder@una.edu::67b014fb-9d14-4a27-95e8-cd2590d68eac" providerId="AD" clId="Web-{4D6C0589-BAE3-4B49-9BB6-003365E32B44}" dt="2023-02-14T17:03:04.674" v="324"/>
          <ac:picMkLst>
            <pc:docMk/>
            <pc:sldMk cId="3710170540" sldId="273"/>
            <ac:picMk id="114" creationId="{00000000-0000-0000-0000-000000000000}"/>
          </ac:picMkLst>
        </pc:picChg>
      </pc:sldChg>
      <pc:sldChg chg="modSp">
        <pc:chgData name="Eisenfelder, Christine Marie" userId="S::ceisenfelder@una.edu::67b014fb-9d14-4a27-95e8-cd2590d68eac" providerId="AD" clId="Web-{4D6C0589-BAE3-4B49-9BB6-003365E32B44}" dt="2023-02-14T17:00:48.968" v="318"/>
        <pc:sldMkLst>
          <pc:docMk/>
          <pc:sldMk cId="962007968" sldId="275"/>
        </pc:sldMkLst>
        <pc:picChg chg="mod">
          <ac:chgData name="Eisenfelder, Christine Marie" userId="S::ceisenfelder@una.edu::67b014fb-9d14-4a27-95e8-cd2590d68eac" providerId="AD" clId="Web-{4D6C0589-BAE3-4B49-9BB6-003365E32B44}" dt="2023-02-14T17:00:48.968" v="318"/>
          <ac:picMkLst>
            <pc:docMk/>
            <pc:sldMk cId="962007968" sldId="275"/>
            <ac:picMk id="3" creationId="{6658DED4-3846-9B91-84BB-A263B2D67353}"/>
          </ac:picMkLst>
        </pc:picChg>
      </pc:sldChg>
      <pc:sldChg chg="modSp">
        <pc:chgData name="Eisenfelder, Christine Marie" userId="S::ceisenfelder@una.edu::67b014fb-9d14-4a27-95e8-cd2590d68eac" providerId="AD" clId="Web-{4D6C0589-BAE3-4B49-9BB6-003365E32B44}" dt="2023-02-14T16:59:55.592" v="316"/>
        <pc:sldMkLst>
          <pc:docMk/>
          <pc:sldMk cId="2691848012" sldId="276"/>
        </pc:sldMkLst>
        <pc:picChg chg="mod">
          <ac:chgData name="Eisenfelder, Christine Marie" userId="S::ceisenfelder@una.edu::67b014fb-9d14-4a27-95e8-cd2590d68eac" providerId="AD" clId="Web-{4D6C0589-BAE3-4B49-9BB6-003365E32B44}" dt="2023-02-14T16:59:55.592" v="316"/>
          <ac:picMkLst>
            <pc:docMk/>
            <pc:sldMk cId="2691848012" sldId="276"/>
            <ac:picMk id="138" creationId="{00000000-0000-0000-0000-000000000000}"/>
          </ac:picMkLst>
        </pc:picChg>
      </pc:sldChg>
      <pc:sldChg chg="modSp">
        <pc:chgData name="Eisenfelder, Christine Marie" userId="S::ceisenfelder@una.edu::67b014fb-9d14-4a27-95e8-cd2590d68eac" providerId="AD" clId="Web-{4D6C0589-BAE3-4B49-9BB6-003365E32B44}" dt="2023-02-14T16:57:34.839" v="306"/>
        <pc:sldMkLst>
          <pc:docMk/>
          <pc:sldMk cId="106942492" sldId="277"/>
        </pc:sldMkLst>
        <pc:picChg chg="mod">
          <ac:chgData name="Eisenfelder, Christine Marie" userId="S::ceisenfelder@una.edu::67b014fb-9d14-4a27-95e8-cd2590d68eac" providerId="AD" clId="Web-{4D6C0589-BAE3-4B49-9BB6-003365E32B44}" dt="2023-02-14T16:57:34.839" v="306"/>
          <ac:picMkLst>
            <pc:docMk/>
            <pc:sldMk cId="106942492" sldId="277"/>
            <ac:picMk id="149" creationId="{00000000-0000-0000-0000-000000000000}"/>
          </ac:picMkLst>
        </pc:picChg>
      </pc:sldChg>
      <pc:sldChg chg="modSp">
        <pc:chgData name="Eisenfelder, Christine Marie" userId="S::ceisenfelder@una.edu::67b014fb-9d14-4a27-95e8-cd2590d68eac" providerId="AD" clId="Web-{4D6C0589-BAE3-4B49-9BB6-003365E32B44}" dt="2023-02-14T16:56:53.401" v="302"/>
        <pc:sldMkLst>
          <pc:docMk/>
          <pc:sldMk cId="2048203928" sldId="279"/>
        </pc:sldMkLst>
        <pc:picChg chg="mod">
          <ac:chgData name="Eisenfelder, Christine Marie" userId="S::ceisenfelder@una.edu::67b014fb-9d14-4a27-95e8-cd2590d68eac" providerId="AD" clId="Web-{4D6C0589-BAE3-4B49-9BB6-003365E32B44}" dt="2023-02-14T16:56:53.401" v="302"/>
          <ac:picMkLst>
            <pc:docMk/>
            <pc:sldMk cId="2048203928" sldId="279"/>
            <ac:picMk id="169" creationId="{00000000-0000-0000-0000-000000000000}"/>
          </ac:picMkLst>
        </pc:picChg>
      </pc:sldChg>
      <pc:sldChg chg="modSp">
        <pc:chgData name="Eisenfelder, Christine Marie" userId="S::ceisenfelder@una.edu::67b014fb-9d14-4a27-95e8-cd2590d68eac" providerId="AD" clId="Web-{4D6C0589-BAE3-4B49-9BB6-003365E32B44}" dt="2023-02-14T16:56:33.322" v="300"/>
        <pc:sldMkLst>
          <pc:docMk/>
          <pc:sldMk cId="1025882642" sldId="280"/>
        </pc:sldMkLst>
        <pc:picChg chg="mod">
          <ac:chgData name="Eisenfelder, Christine Marie" userId="S::ceisenfelder@una.edu::67b014fb-9d14-4a27-95e8-cd2590d68eac" providerId="AD" clId="Web-{4D6C0589-BAE3-4B49-9BB6-003365E32B44}" dt="2023-02-14T16:56:33.322" v="300"/>
          <ac:picMkLst>
            <pc:docMk/>
            <pc:sldMk cId="1025882642" sldId="280"/>
            <ac:picMk id="178" creationId="{00000000-0000-0000-0000-000000000000}"/>
          </ac:picMkLst>
        </pc:picChg>
      </pc:sldChg>
      <pc:sldChg chg="modSp">
        <pc:chgData name="Eisenfelder, Christine Marie" userId="S::ceisenfelder@una.edu::67b014fb-9d14-4a27-95e8-cd2590d68eac" providerId="AD" clId="Web-{4D6C0589-BAE3-4B49-9BB6-003365E32B44}" dt="2023-02-14T16:55:13.774" v="298"/>
        <pc:sldMkLst>
          <pc:docMk/>
          <pc:sldMk cId="1323679143" sldId="281"/>
        </pc:sldMkLst>
        <pc:picChg chg="mod">
          <ac:chgData name="Eisenfelder, Christine Marie" userId="S::ceisenfelder@una.edu::67b014fb-9d14-4a27-95e8-cd2590d68eac" providerId="AD" clId="Web-{4D6C0589-BAE3-4B49-9BB6-003365E32B44}" dt="2023-02-14T16:55:13.774" v="298"/>
          <ac:picMkLst>
            <pc:docMk/>
            <pc:sldMk cId="1323679143" sldId="281"/>
            <ac:picMk id="185" creationId="{00000000-0000-0000-0000-000000000000}"/>
          </ac:picMkLst>
        </pc:picChg>
      </pc:sldChg>
      <pc:sldChg chg="modSp">
        <pc:chgData name="Eisenfelder, Christine Marie" userId="S::ceisenfelder@una.edu::67b014fb-9d14-4a27-95e8-cd2590d68eac" providerId="AD" clId="Web-{4D6C0589-BAE3-4B49-9BB6-003365E32B44}" dt="2023-02-14T16:53:34.490" v="296"/>
        <pc:sldMkLst>
          <pc:docMk/>
          <pc:sldMk cId="2159473158" sldId="282"/>
        </pc:sldMkLst>
        <pc:picChg chg="mod">
          <ac:chgData name="Eisenfelder, Christine Marie" userId="S::ceisenfelder@una.edu::67b014fb-9d14-4a27-95e8-cd2590d68eac" providerId="AD" clId="Web-{4D6C0589-BAE3-4B49-9BB6-003365E32B44}" dt="2023-02-14T16:53:34.490" v="296"/>
          <ac:picMkLst>
            <pc:docMk/>
            <pc:sldMk cId="2159473158" sldId="282"/>
            <ac:picMk id="191" creationId="{00000000-0000-0000-0000-000000000000}"/>
          </ac:picMkLst>
        </pc:picChg>
      </pc:sldChg>
      <pc:sldChg chg="modSp">
        <pc:chgData name="Eisenfelder, Christine Marie" userId="S::ceisenfelder@una.edu::67b014fb-9d14-4a27-95e8-cd2590d68eac" providerId="AD" clId="Web-{4D6C0589-BAE3-4B49-9BB6-003365E32B44}" dt="2023-02-14T16:51:51.113" v="294"/>
        <pc:sldMkLst>
          <pc:docMk/>
          <pc:sldMk cId="2872964180" sldId="284"/>
        </pc:sldMkLst>
        <pc:picChg chg="mod">
          <ac:chgData name="Eisenfelder, Christine Marie" userId="S::ceisenfelder@una.edu::67b014fb-9d14-4a27-95e8-cd2590d68eac" providerId="AD" clId="Web-{4D6C0589-BAE3-4B49-9BB6-003365E32B44}" dt="2023-02-14T16:51:51.113" v="294"/>
          <ac:picMkLst>
            <pc:docMk/>
            <pc:sldMk cId="2872964180" sldId="284"/>
            <ac:picMk id="199" creationId="{00000000-0000-0000-0000-000000000000}"/>
          </ac:picMkLst>
        </pc:picChg>
      </pc:sldChg>
      <pc:sldChg chg="modSp">
        <pc:chgData name="Eisenfelder, Christine Marie" userId="S::ceisenfelder@una.edu::67b014fb-9d14-4a27-95e8-cd2590d68eac" providerId="AD" clId="Web-{4D6C0589-BAE3-4B49-9BB6-003365E32B44}" dt="2023-02-14T16:57:16.729" v="304"/>
        <pc:sldMkLst>
          <pc:docMk/>
          <pc:sldMk cId="3666279742" sldId="285"/>
        </pc:sldMkLst>
        <pc:picChg chg="mod">
          <ac:chgData name="Eisenfelder, Christine Marie" userId="S::ceisenfelder@una.edu::67b014fb-9d14-4a27-95e8-cd2590d68eac" providerId="AD" clId="Web-{4D6C0589-BAE3-4B49-9BB6-003365E32B44}" dt="2023-02-14T16:57:16.729" v="304"/>
          <ac:picMkLst>
            <pc:docMk/>
            <pc:sldMk cId="3666279742" sldId="285"/>
            <ac:picMk id="5" creationId="{5EF40B99-40B6-7D11-F12E-ADCA50A52FDA}"/>
          </ac:picMkLst>
        </pc:picChg>
      </pc:sldChg>
      <pc:sldChg chg="modSp">
        <pc:chgData name="Eisenfelder, Christine Marie" userId="S::ceisenfelder@una.edu::67b014fb-9d14-4a27-95e8-cd2590d68eac" providerId="AD" clId="Web-{4D6C0589-BAE3-4B49-9BB6-003365E32B44}" dt="2023-02-14T16:51:12.925" v="292"/>
        <pc:sldMkLst>
          <pc:docMk/>
          <pc:sldMk cId="1064976514" sldId="290"/>
        </pc:sldMkLst>
        <pc:picChg chg="mod">
          <ac:chgData name="Eisenfelder, Christine Marie" userId="S::ceisenfelder@una.edu::67b014fb-9d14-4a27-95e8-cd2590d68eac" providerId="AD" clId="Web-{4D6C0589-BAE3-4B49-9BB6-003365E32B44}" dt="2023-02-14T16:51:12.925" v="292"/>
          <ac:picMkLst>
            <pc:docMk/>
            <pc:sldMk cId="1064976514" sldId="290"/>
            <ac:picMk id="8" creationId="{D1CE322D-BF6D-562F-AC3E-DB54F0D2A81D}"/>
          </ac:picMkLst>
        </pc:picChg>
      </pc:sldChg>
      <pc:sldChg chg="modSp">
        <pc:chgData name="Eisenfelder, Christine Marie" userId="S::ceisenfelder@una.edu::67b014fb-9d14-4a27-95e8-cd2590d68eac" providerId="AD" clId="Web-{4D6C0589-BAE3-4B49-9BB6-003365E32B44}" dt="2023-02-14T16:50:00.861" v="289"/>
        <pc:sldMkLst>
          <pc:docMk/>
          <pc:sldMk cId="2979433532" sldId="291"/>
        </pc:sldMkLst>
        <pc:picChg chg="mod">
          <ac:chgData name="Eisenfelder, Christine Marie" userId="S::ceisenfelder@una.edu::67b014fb-9d14-4a27-95e8-cd2590d68eac" providerId="AD" clId="Web-{4D6C0589-BAE3-4B49-9BB6-003365E32B44}" dt="2023-02-14T16:50:00.861" v="289"/>
          <ac:picMkLst>
            <pc:docMk/>
            <pc:sldMk cId="2979433532" sldId="291"/>
            <ac:picMk id="12" creationId="{F71D1EAD-0C45-2C8E-6629-919B9976A158}"/>
          </ac:picMkLst>
        </pc:picChg>
      </pc:sldChg>
      <pc:sldChg chg="addSp delSp modSp new mod ord modClrScheme chgLayout modNotes">
        <pc:chgData name="Eisenfelder, Christine Marie" userId="S::ceisenfelder@una.edu::67b014fb-9d14-4a27-95e8-cd2590d68eac" providerId="AD" clId="Web-{4D6C0589-BAE3-4B49-9BB6-003365E32B44}" dt="2023-02-14T17:18:06.115" v="1139"/>
        <pc:sldMkLst>
          <pc:docMk/>
          <pc:sldMk cId="3412962094" sldId="292"/>
        </pc:sldMkLst>
        <pc:spChg chg="del mod ord">
          <ac:chgData name="Eisenfelder, Christine Marie" userId="S::ceisenfelder@una.edu::67b014fb-9d14-4a27-95e8-cd2590d68eac" providerId="AD" clId="Web-{4D6C0589-BAE3-4B49-9BB6-003365E32B44}" dt="2023-02-14T16:33:45.824" v="28"/>
          <ac:spMkLst>
            <pc:docMk/>
            <pc:sldMk cId="3412962094" sldId="292"/>
            <ac:spMk id="2" creationId="{27E6CAFC-0B35-B870-4AA6-304D1D68A27E}"/>
          </ac:spMkLst>
        </pc:spChg>
        <pc:spChg chg="mod ord">
          <ac:chgData name="Eisenfelder, Christine Marie" userId="S::ceisenfelder@una.edu::67b014fb-9d14-4a27-95e8-cd2590d68eac" providerId="AD" clId="Web-{4D6C0589-BAE3-4B49-9BB6-003365E32B44}" dt="2023-02-14T16:28:09.082" v="3"/>
          <ac:spMkLst>
            <pc:docMk/>
            <pc:sldMk cId="3412962094" sldId="292"/>
            <ac:spMk id="3" creationId="{66D409CE-F989-43CD-C381-72F75C662E4E}"/>
          </ac:spMkLst>
        </pc:spChg>
        <pc:spChg chg="mod ord">
          <ac:chgData name="Eisenfelder, Christine Marie" userId="S::ceisenfelder@una.edu::67b014fb-9d14-4a27-95e8-cd2590d68eac" providerId="AD" clId="Web-{4D6C0589-BAE3-4B49-9BB6-003365E32B44}" dt="2023-02-14T16:28:11.816" v="4" actId="20577"/>
          <ac:spMkLst>
            <pc:docMk/>
            <pc:sldMk cId="3412962094" sldId="292"/>
            <ac:spMk id="4" creationId="{0FD7B7BB-77B6-15B3-9F1F-0AE26B260F53}"/>
          </ac:spMkLst>
        </pc:spChg>
        <pc:spChg chg="add del mod">
          <ac:chgData name="Eisenfelder, Christine Marie" userId="S::ceisenfelder@una.edu::67b014fb-9d14-4a27-95e8-cd2590d68eac" providerId="AD" clId="Web-{4D6C0589-BAE3-4B49-9BB6-003365E32B44}" dt="2023-02-14T16:33:52.590" v="29"/>
          <ac:spMkLst>
            <pc:docMk/>
            <pc:sldMk cId="3412962094" sldId="292"/>
            <ac:spMk id="6" creationId="{28CB6A62-45DE-EFC9-EFCE-B07ACF5702C4}"/>
          </ac:spMkLst>
        </pc:spChg>
        <pc:spChg chg="add del mod">
          <ac:chgData name="Eisenfelder, Christine Marie" userId="S::ceisenfelder@una.edu::67b014fb-9d14-4a27-95e8-cd2590d68eac" providerId="AD" clId="Web-{4D6C0589-BAE3-4B49-9BB6-003365E32B44}" dt="2023-02-14T16:41:55.147" v="192"/>
          <ac:spMkLst>
            <pc:docMk/>
            <pc:sldMk cId="3412962094" sldId="292"/>
            <ac:spMk id="7" creationId="{D31879B5-5F00-5671-9086-E7FBAEDDCC64}"/>
          </ac:spMkLst>
        </pc:spChg>
        <pc:spChg chg="add mod">
          <ac:chgData name="Eisenfelder, Christine Marie" userId="S::ceisenfelder@una.edu::67b014fb-9d14-4a27-95e8-cd2590d68eac" providerId="AD" clId="Web-{4D6C0589-BAE3-4B49-9BB6-003365E32B44}" dt="2023-02-14T17:07:12.507" v="457" actId="20577"/>
          <ac:spMkLst>
            <pc:docMk/>
            <pc:sldMk cId="3412962094" sldId="292"/>
            <ac:spMk id="8" creationId="{7F369888-6888-037C-F964-DCE92D7C9DDC}"/>
          </ac:spMkLst>
        </pc:spChg>
        <pc:picChg chg="add mod">
          <ac:chgData name="Eisenfelder, Christine Marie" userId="S::ceisenfelder@una.edu::67b014fb-9d14-4a27-95e8-cd2590d68eac" providerId="AD" clId="Web-{4D6C0589-BAE3-4B49-9BB6-003365E32B44}" dt="2023-02-14T17:04:23.613" v="337" actId="1076"/>
          <ac:picMkLst>
            <pc:docMk/>
            <pc:sldMk cId="3412962094" sldId="292"/>
            <ac:picMk id="9" creationId="{FB202FBC-1F53-FFA9-108D-59F958EBBD5E}"/>
          </ac:picMkLst>
        </pc:picChg>
      </pc:sldChg>
      <pc:sldChg chg="addSp delSp modSp new modNotes">
        <pc:chgData name="Eisenfelder, Christine Marie" userId="S::ceisenfelder@una.edu::67b014fb-9d14-4a27-95e8-cd2590d68eac" providerId="AD" clId="Web-{4D6C0589-BAE3-4B49-9BB6-003365E32B44}" dt="2023-02-14T18:08:06.194" v="2393"/>
        <pc:sldMkLst>
          <pc:docMk/>
          <pc:sldMk cId="46124553" sldId="293"/>
        </pc:sldMkLst>
        <pc:spChg chg="mod">
          <ac:chgData name="Eisenfelder, Christine Marie" userId="S::ceisenfelder@una.edu::67b014fb-9d14-4a27-95e8-cd2590d68eac" providerId="AD" clId="Web-{4D6C0589-BAE3-4B49-9BB6-003365E32B44}" dt="2023-02-14T17:18:28.959" v="1142" actId="20577"/>
          <ac:spMkLst>
            <pc:docMk/>
            <pc:sldMk cId="46124553" sldId="293"/>
            <ac:spMk id="2" creationId="{C023A2A6-C2B5-2AE6-EA7E-2DC1C9D61301}"/>
          </ac:spMkLst>
        </pc:spChg>
        <pc:spChg chg="del">
          <ac:chgData name="Eisenfelder, Christine Marie" userId="S::ceisenfelder@una.edu::67b014fb-9d14-4a27-95e8-cd2590d68eac" providerId="AD" clId="Web-{4D6C0589-BAE3-4B49-9BB6-003365E32B44}" dt="2023-02-14T17:18:17.443" v="1141"/>
          <ac:spMkLst>
            <pc:docMk/>
            <pc:sldMk cId="46124553" sldId="293"/>
            <ac:spMk id="4" creationId="{F20368E8-4205-9D79-788F-127C7F63CCA9}"/>
          </ac:spMkLst>
        </pc:spChg>
        <pc:spChg chg="add mod">
          <ac:chgData name="Eisenfelder, Christine Marie" userId="S::ceisenfelder@una.edu::67b014fb-9d14-4a27-95e8-cd2590d68eac" providerId="AD" clId="Web-{4D6C0589-BAE3-4B49-9BB6-003365E32B44}" dt="2023-02-14T17:19:32.461" v="1177" actId="14100"/>
          <ac:spMkLst>
            <pc:docMk/>
            <pc:sldMk cId="46124553" sldId="293"/>
            <ac:spMk id="5" creationId="{4347CD26-A24A-4BA8-3068-EDE0B407A5F9}"/>
          </ac:spMkLst>
        </pc:spChg>
        <pc:spChg chg="add mod">
          <ac:chgData name="Eisenfelder, Christine Marie" userId="S::ceisenfelder@una.edu::67b014fb-9d14-4a27-95e8-cd2590d68eac" providerId="AD" clId="Web-{4D6C0589-BAE3-4B49-9BB6-003365E32B44}" dt="2023-02-14T17:27:43.909" v="1300" actId="1076"/>
          <ac:spMkLst>
            <pc:docMk/>
            <pc:sldMk cId="46124553" sldId="293"/>
            <ac:spMk id="6" creationId="{C10F37DF-CB05-1A9E-0476-FA28BA87C6FC}"/>
          </ac:spMkLst>
        </pc:spChg>
        <pc:spChg chg="add mod">
          <ac:chgData name="Eisenfelder, Christine Marie" userId="S::ceisenfelder@una.edu::67b014fb-9d14-4a27-95e8-cd2590d68eac" providerId="AD" clId="Web-{4D6C0589-BAE3-4B49-9BB6-003365E32B44}" dt="2023-02-14T18:05:32.785" v="2261" actId="1076"/>
          <ac:spMkLst>
            <pc:docMk/>
            <pc:sldMk cId="46124553" sldId="293"/>
            <ac:spMk id="7" creationId="{F77D7156-E9F0-4B75-4329-4FC19E951502}"/>
          </ac:spMkLst>
        </pc:spChg>
        <pc:spChg chg="add mod">
          <ac:chgData name="Eisenfelder, Christine Marie" userId="S::ceisenfelder@una.edu::67b014fb-9d14-4a27-95e8-cd2590d68eac" providerId="AD" clId="Web-{4D6C0589-BAE3-4B49-9BB6-003365E32B44}" dt="2023-02-14T17:27:56.206" v="1301" actId="1076"/>
          <ac:spMkLst>
            <pc:docMk/>
            <pc:sldMk cId="46124553" sldId="293"/>
            <ac:spMk id="8" creationId="{D0F49BDF-EC34-FE48-94C0-F5ABB61CF203}"/>
          </ac:spMkLst>
        </pc:spChg>
        <pc:picChg chg="add mod">
          <ac:chgData name="Eisenfelder, Christine Marie" userId="S::ceisenfelder@una.edu::67b014fb-9d14-4a27-95e8-cd2590d68eac" providerId="AD" clId="Web-{4D6C0589-BAE3-4B49-9BB6-003365E32B44}" dt="2023-02-14T17:27:10.939" v="1292"/>
          <ac:picMkLst>
            <pc:docMk/>
            <pc:sldMk cId="46124553" sldId="293"/>
            <ac:picMk id="9" creationId="{273043E7-6B1C-E9B1-F72B-931215626ADC}"/>
          </ac:picMkLst>
        </pc:picChg>
      </pc:sldChg>
    </pc:docChg>
  </pc:docChgLst>
  <pc:docChgLst>
    <pc:chgData name="Eisenfelder, Christine Marie" userId="S::ceisenfelder@una.edu::67b014fb-9d14-4a27-95e8-cd2590d68eac" providerId="AD" clId="Web-{CC56AB27-55F6-4867-A6E0-F7AD1766A5D3}"/>
    <pc:docChg chg="addSld addMainMaster">
      <pc:chgData name="Eisenfelder, Christine Marie" userId="S::ceisenfelder@una.edu::67b014fb-9d14-4a27-95e8-cd2590d68eac" providerId="AD" clId="Web-{CC56AB27-55F6-4867-A6E0-F7AD1766A5D3}" dt="2023-02-12T18:25:14.006" v="1"/>
      <pc:docMkLst>
        <pc:docMk/>
      </pc:docMkLst>
      <pc:sldChg chg="new">
        <pc:chgData name="Eisenfelder, Christine Marie" userId="S::ceisenfelder@una.edu::67b014fb-9d14-4a27-95e8-cd2590d68eac" providerId="AD" clId="Web-{CC56AB27-55F6-4867-A6E0-F7AD1766A5D3}" dt="2023-02-12T18:25:07.552" v="0"/>
        <pc:sldMkLst>
          <pc:docMk/>
          <pc:sldMk cId="1317234018" sldId="286"/>
        </pc:sldMkLst>
      </pc:sldChg>
      <pc:sldChg chg="add">
        <pc:chgData name="Eisenfelder, Christine Marie" userId="S::ceisenfelder@una.edu::67b014fb-9d14-4a27-95e8-cd2590d68eac" providerId="AD" clId="Web-{CC56AB27-55F6-4867-A6E0-F7AD1766A5D3}" dt="2023-02-12T18:25:14.006" v="1"/>
        <pc:sldMkLst>
          <pc:docMk/>
          <pc:sldMk cId="4214875651" sldId="287"/>
        </pc:sldMkLst>
      </pc:sldChg>
      <pc:sldMasterChg chg="add addSldLayout">
        <pc:chgData name="Eisenfelder, Christine Marie" userId="S::ceisenfelder@una.edu::67b014fb-9d14-4a27-95e8-cd2590d68eac" providerId="AD" clId="Web-{CC56AB27-55F6-4867-A6E0-F7AD1766A5D3}" dt="2023-02-12T18:25:14.006" v="1"/>
        <pc:sldMasterMkLst>
          <pc:docMk/>
          <pc:sldMasterMk cId="666093331" sldId="2147483694"/>
        </pc:sldMasterMkLst>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436959625" sldId="2147483695"/>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1675197494" sldId="2147483696"/>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3511478827" sldId="2147483697"/>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1753169891" sldId="2147483698"/>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274574868" sldId="2147483699"/>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4073704932" sldId="2147483700"/>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2904744868" sldId="2147483701"/>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2636708262" sldId="2147483702"/>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3219167126" sldId="2147483703"/>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999597857" sldId="2147483704"/>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476266371" sldId="2147483705"/>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1544745716" sldId="2147483706"/>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2486826778" sldId="2147483707"/>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1540650178" sldId="2147483708"/>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1212989540" sldId="2147483709"/>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2672304746" sldId="2147483710"/>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2236386145" sldId="2147483711"/>
          </pc:sldLayoutMkLst>
        </pc:sldLayoutChg>
        <pc:sldLayoutChg chg="add">
          <pc:chgData name="Eisenfelder, Christine Marie" userId="S::ceisenfelder@una.edu::67b014fb-9d14-4a27-95e8-cd2590d68eac" providerId="AD" clId="Web-{CC56AB27-55F6-4867-A6E0-F7AD1766A5D3}" dt="2023-02-12T18:25:14.006" v="1"/>
          <pc:sldLayoutMkLst>
            <pc:docMk/>
            <pc:sldMasterMk cId="666093331" sldId="2147483694"/>
            <pc:sldLayoutMk cId="1218518015" sldId="2147483712"/>
          </pc:sldLayoutMkLst>
        </pc:sldLayoutChg>
      </pc:sldMasterChg>
    </pc:docChg>
  </pc:docChgLst>
  <pc:docChgLst>
    <pc:chgData name="Eisenfelder, Christine Marie" userId="S::ceisenfelder@una.edu::67b014fb-9d14-4a27-95e8-cd2590d68eac" providerId="AD" clId="Web-{0F9A9A9F-C130-4D89-A458-EDA672CA54A5}"/>
    <pc:docChg chg="modSld">
      <pc:chgData name="Eisenfelder, Christine Marie" userId="S::ceisenfelder@una.edu::67b014fb-9d14-4a27-95e8-cd2590d68eac" providerId="AD" clId="Web-{0F9A9A9F-C130-4D89-A458-EDA672CA54A5}" dt="2023-02-16T14:54:16.314" v="0"/>
      <pc:docMkLst>
        <pc:docMk/>
      </pc:docMkLst>
      <pc:sldChg chg="delSp delAnim">
        <pc:chgData name="Eisenfelder, Christine Marie" userId="S::ceisenfelder@una.edu::67b014fb-9d14-4a27-95e8-cd2590d68eac" providerId="AD" clId="Web-{0F9A9A9F-C130-4D89-A458-EDA672CA54A5}" dt="2023-02-16T14:54:16.314" v="0"/>
        <pc:sldMkLst>
          <pc:docMk/>
          <pc:sldMk cId="845662484" sldId="303"/>
        </pc:sldMkLst>
        <pc:picChg chg="del">
          <ac:chgData name="Eisenfelder, Christine Marie" userId="S::ceisenfelder@una.edu::67b014fb-9d14-4a27-95e8-cd2590d68eac" providerId="AD" clId="Web-{0F9A9A9F-C130-4D89-A458-EDA672CA54A5}" dt="2023-02-16T14:54:16.314" v="0"/>
          <ac:picMkLst>
            <pc:docMk/>
            <pc:sldMk cId="845662484" sldId="303"/>
            <ac:picMk id="5" creationId="{3FD87DFA-5013-1B4F-4894-98F6ECE63686}"/>
          </ac:picMkLst>
        </pc:picChg>
      </pc:sldChg>
    </pc:docChg>
  </pc:docChgLst>
  <pc:docChgLst>
    <pc:chgData name="Eisenfelder, Christine Marie" userId="S::ceisenfelder@una.edu::67b014fb-9d14-4a27-95e8-cd2590d68eac" providerId="AD" clId="Web-{CFB55C12-FBD6-4DE4-A253-C147AC658B51}"/>
    <pc:docChg chg="modSld">
      <pc:chgData name="Eisenfelder, Christine Marie" userId="S::ceisenfelder@una.edu::67b014fb-9d14-4a27-95e8-cd2590d68eac" providerId="AD" clId="Web-{CFB55C12-FBD6-4DE4-A253-C147AC658B51}" dt="2023-02-26T15:11:06.505" v="58"/>
      <pc:docMkLst>
        <pc:docMk/>
      </pc:docMkLst>
      <pc:sldChg chg="modSp modNotes">
        <pc:chgData name="Eisenfelder, Christine Marie" userId="S::ceisenfelder@una.edu::67b014fb-9d14-4a27-95e8-cd2590d68eac" providerId="AD" clId="Web-{CFB55C12-FBD6-4DE4-A253-C147AC658B51}" dt="2023-02-26T14:58:06.528" v="28"/>
        <pc:sldMkLst>
          <pc:docMk/>
          <pc:sldMk cId="747729383" sldId="264"/>
        </pc:sldMkLst>
        <pc:spChg chg="mod">
          <ac:chgData name="Eisenfelder, Christine Marie" userId="S::ceisenfelder@una.edu::67b014fb-9d14-4a27-95e8-cd2590d68eac" providerId="AD" clId="Web-{CFB55C12-FBD6-4DE4-A253-C147AC658B51}" dt="2023-02-26T14:58:04.340" v="27" actId="20577"/>
          <ac:spMkLst>
            <pc:docMk/>
            <pc:sldMk cId="747729383" sldId="264"/>
            <ac:spMk id="4" creationId="{890B64F1-C017-CFC3-B380-B5AEDB0673BF}"/>
          </ac:spMkLst>
        </pc:spChg>
      </pc:sldChg>
      <pc:sldChg chg="modSp modNotes">
        <pc:chgData name="Eisenfelder, Christine Marie" userId="S::ceisenfelder@una.edu::67b014fb-9d14-4a27-95e8-cd2590d68eac" providerId="AD" clId="Web-{CFB55C12-FBD6-4DE4-A253-C147AC658B51}" dt="2023-02-26T14:59:48.937" v="37"/>
        <pc:sldMkLst>
          <pc:docMk/>
          <pc:sldMk cId="679169138" sldId="265"/>
        </pc:sldMkLst>
        <pc:spChg chg="mod">
          <ac:chgData name="Eisenfelder, Christine Marie" userId="S::ceisenfelder@una.edu::67b014fb-9d14-4a27-95e8-cd2590d68eac" providerId="AD" clId="Web-{CFB55C12-FBD6-4DE4-A253-C147AC658B51}" dt="2023-02-26T14:49:48.978" v="9" actId="20577"/>
          <ac:spMkLst>
            <pc:docMk/>
            <pc:sldMk cId="679169138" sldId="265"/>
            <ac:spMk id="4" creationId="{028DDC2F-367F-2C0D-49E9-F16BE23CDDA3}"/>
          </ac:spMkLst>
        </pc:spChg>
      </pc:sldChg>
      <pc:sldChg chg="modSp">
        <pc:chgData name="Eisenfelder, Christine Marie" userId="S::ceisenfelder@una.edu::67b014fb-9d14-4a27-95e8-cd2590d68eac" providerId="AD" clId="Web-{CFB55C12-FBD6-4DE4-A253-C147AC658B51}" dt="2023-02-26T14:54:24.600" v="11" actId="20577"/>
        <pc:sldMkLst>
          <pc:docMk/>
          <pc:sldMk cId="4132126047" sldId="272"/>
        </pc:sldMkLst>
        <pc:spChg chg="mod">
          <ac:chgData name="Eisenfelder, Christine Marie" userId="S::ceisenfelder@una.edu::67b014fb-9d14-4a27-95e8-cd2590d68eac" providerId="AD" clId="Web-{CFB55C12-FBD6-4DE4-A253-C147AC658B51}" dt="2023-02-26T14:54:24.600" v="11" actId="20577"/>
          <ac:spMkLst>
            <pc:docMk/>
            <pc:sldMk cId="4132126047" sldId="272"/>
            <ac:spMk id="121" creationId="{00000000-0000-0000-0000-000000000000}"/>
          </ac:spMkLst>
        </pc:spChg>
      </pc:sldChg>
      <pc:sldChg chg="modSp">
        <pc:chgData name="Eisenfelder, Christine Marie" userId="S::ceisenfelder@una.edu::67b014fb-9d14-4a27-95e8-cd2590d68eac" providerId="AD" clId="Web-{CFB55C12-FBD6-4DE4-A253-C147AC658B51}" dt="2023-02-26T14:55:38.430" v="14" actId="20577"/>
        <pc:sldMkLst>
          <pc:docMk/>
          <pc:sldMk cId="2691848012" sldId="276"/>
        </pc:sldMkLst>
        <pc:spChg chg="mod">
          <ac:chgData name="Eisenfelder, Christine Marie" userId="S::ceisenfelder@una.edu::67b014fb-9d14-4a27-95e8-cd2590d68eac" providerId="AD" clId="Web-{CFB55C12-FBD6-4DE4-A253-C147AC658B51}" dt="2023-02-26T14:55:38.430" v="14" actId="20577"/>
          <ac:spMkLst>
            <pc:docMk/>
            <pc:sldMk cId="2691848012" sldId="276"/>
            <ac:spMk id="137" creationId="{00000000-0000-0000-0000-000000000000}"/>
          </ac:spMkLst>
        </pc:spChg>
      </pc:sldChg>
      <pc:sldChg chg="modSp">
        <pc:chgData name="Eisenfelder, Christine Marie" userId="S::ceisenfelder@una.edu::67b014fb-9d14-4a27-95e8-cd2590d68eac" providerId="AD" clId="Web-{CFB55C12-FBD6-4DE4-A253-C147AC658B51}" dt="2023-02-26T14:56:13.150" v="18" actId="20577"/>
        <pc:sldMkLst>
          <pc:docMk/>
          <pc:sldMk cId="2048203928" sldId="279"/>
        </pc:sldMkLst>
        <pc:spChg chg="mod">
          <ac:chgData name="Eisenfelder, Christine Marie" userId="S::ceisenfelder@una.edu::67b014fb-9d14-4a27-95e8-cd2590d68eac" providerId="AD" clId="Web-{CFB55C12-FBD6-4DE4-A253-C147AC658B51}" dt="2023-02-26T14:56:13.150" v="18" actId="20577"/>
          <ac:spMkLst>
            <pc:docMk/>
            <pc:sldMk cId="2048203928" sldId="279"/>
            <ac:spMk id="170" creationId="{00000000-0000-0000-0000-000000000000}"/>
          </ac:spMkLst>
        </pc:spChg>
      </pc:sldChg>
      <pc:sldChg chg="modSp">
        <pc:chgData name="Eisenfelder, Christine Marie" userId="S::ceisenfelder@una.edu::67b014fb-9d14-4a27-95e8-cd2590d68eac" providerId="AD" clId="Web-{CFB55C12-FBD6-4DE4-A253-C147AC658B51}" dt="2023-02-26T14:56:29.775" v="22" actId="20577"/>
        <pc:sldMkLst>
          <pc:docMk/>
          <pc:sldMk cId="1323679143" sldId="281"/>
        </pc:sldMkLst>
        <pc:spChg chg="mod">
          <ac:chgData name="Eisenfelder, Christine Marie" userId="S::ceisenfelder@una.edu::67b014fb-9d14-4a27-95e8-cd2590d68eac" providerId="AD" clId="Web-{CFB55C12-FBD6-4DE4-A253-C147AC658B51}" dt="2023-02-26T14:56:29.775" v="22" actId="20577"/>
          <ac:spMkLst>
            <pc:docMk/>
            <pc:sldMk cId="1323679143" sldId="281"/>
            <ac:spMk id="2" creationId="{94A576D0-C806-3A8F-8770-8833733909AE}"/>
          </ac:spMkLst>
        </pc:spChg>
      </pc:sldChg>
      <pc:sldChg chg="modSp">
        <pc:chgData name="Eisenfelder, Christine Marie" userId="S::ceisenfelder@una.edu::67b014fb-9d14-4a27-95e8-cd2590d68eac" providerId="AD" clId="Web-{CFB55C12-FBD6-4DE4-A253-C147AC658B51}" dt="2023-02-26T14:56:45.244" v="24" actId="20577"/>
        <pc:sldMkLst>
          <pc:docMk/>
          <pc:sldMk cId="2872964180" sldId="284"/>
        </pc:sldMkLst>
        <pc:spChg chg="mod">
          <ac:chgData name="Eisenfelder, Christine Marie" userId="S::ceisenfelder@una.edu::67b014fb-9d14-4a27-95e8-cd2590d68eac" providerId="AD" clId="Web-{CFB55C12-FBD6-4DE4-A253-C147AC658B51}" dt="2023-02-26T14:56:45.244" v="24" actId="20577"/>
          <ac:spMkLst>
            <pc:docMk/>
            <pc:sldMk cId="2872964180" sldId="284"/>
            <ac:spMk id="201" creationId="{00000000-0000-0000-0000-000000000000}"/>
          </ac:spMkLst>
        </pc:spChg>
      </pc:sldChg>
      <pc:sldChg chg="modSp">
        <pc:chgData name="Eisenfelder, Christine Marie" userId="S::ceisenfelder@una.edu::67b014fb-9d14-4a27-95e8-cd2590d68eac" providerId="AD" clId="Web-{CFB55C12-FBD6-4DE4-A253-C147AC658B51}" dt="2023-02-26T14:56:04.431" v="16" actId="20577"/>
        <pc:sldMkLst>
          <pc:docMk/>
          <pc:sldMk cId="3666279742" sldId="285"/>
        </pc:sldMkLst>
        <pc:spChg chg="mod">
          <ac:chgData name="Eisenfelder, Christine Marie" userId="S::ceisenfelder@una.edu::67b014fb-9d14-4a27-95e8-cd2590d68eac" providerId="AD" clId="Web-{CFB55C12-FBD6-4DE4-A253-C147AC658B51}" dt="2023-02-26T14:56:04.431" v="16" actId="20577"/>
          <ac:spMkLst>
            <pc:docMk/>
            <pc:sldMk cId="3666279742" sldId="285"/>
            <ac:spMk id="8" creationId="{0EF48A2B-4CCF-DD5F-4AE2-AFECA7DCCB23}"/>
          </ac:spMkLst>
        </pc:spChg>
      </pc:sldChg>
      <pc:sldChg chg="modNotes">
        <pc:chgData name="Eisenfelder, Christine Marie" userId="S::ceisenfelder@una.edu::67b014fb-9d14-4a27-95e8-cd2590d68eac" providerId="AD" clId="Web-{CFB55C12-FBD6-4DE4-A253-C147AC658B51}" dt="2023-02-26T15:07:38.594" v="42"/>
        <pc:sldMkLst>
          <pc:docMk/>
          <pc:sldMk cId="3412962094" sldId="292"/>
        </pc:sldMkLst>
      </pc:sldChg>
      <pc:sldChg chg="modSp">
        <pc:chgData name="Eisenfelder, Christine Marie" userId="S::ceisenfelder@una.edu::67b014fb-9d14-4a27-95e8-cd2590d68eac" providerId="AD" clId="Web-{CFB55C12-FBD6-4DE4-A253-C147AC658B51}" dt="2023-02-26T15:09:55.550" v="48" actId="20577"/>
        <pc:sldMkLst>
          <pc:docMk/>
          <pc:sldMk cId="46124553" sldId="293"/>
        </pc:sldMkLst>
        <pc:spChg chg="mod">
          <ac:chgData name="Eisenfelder, Christine Marie" userId="S::ceisenfelder@una.edu::67b014fb-9d14-4a27-95e8-cd2590d68eac" providerId="AD" clId="Web-{CFB55C12-FBD6-4DE4-A253-C147AC658B51}" dt="2023-02-26T15:07:50.563" v="46" actId="20577"/>
          <ac:spMkLst>
            <pc:docMk/>
            <pc:sldMk cId="46124553" sldId="293"/>
            <ac:spMk id="6" creationId="{C10F37DF-CB05-1A9E-0476-FA28BA87C6FC}"/>
          </ac:spMkLst>
        </pc:spChg>
        <pc:spChg chg="mod">
          <ac:chgData name="Eisenfelder, Christine Marie" userId="S::ceisenfelder@una.edu::67b014fb-9d14-4a27-95e8-cd2590d68eac" providerId="AD" clId="Web-{CFB55C12-FBD6-4DE4-A253-C147AC658B51}" dt="2023-02-26T15:09:55.550" v="48" actId="20577"/>
          <ac:spMkLst>
            <pc:docMk/>
            <pc:sldMk cId="46124553" sldId="293"/>
            <ac:spMk id="7" creationId="{F77D7156-E9F0-4B75-4329-4FC19E951502}"/>
          </ac:spMkLst>
        </pc:spChg>
      </pc:sldChg>
      <pc:sldChg chg="modSp modNotes">
        <pc:chgData name="Eisenfelder, Christine Marie" userId="S::ceisenfelder@una.edu::67b014fb-9d14-4a27-95e8-cd2590d68eac" providerId="AD" clId="Web-{CFB55C12-FBD6-4DE4-A253-C147AC658B51}" dt="2023-02-26T15:11:06.505" v="58"/>
        <pc:sldMkLst>
          <pc:docMk/>
          <pc:sldMk cId="2670800209" sldId="297"/>
        </pc:sldMkLst>
        <pc:spChg chg="mod">
          <ac:chgData name="Eisenfelder, Christine Marie" userId="S::ceisenfelder@una.edu::67b014fb-9d14-4a27-95e8-cd2590d68eac" providerId="AD" clId="Web-{CFB55C12-FBD6-4DE4-A253-C147AC658B51}" dt="2023-02-26T15:10:22.551" v="50" actId="20577"/>
          <ac:spMkLst>
            <pc:docMk/>
            <pc:sldMk cId="2670800209" sldId="297"/>
            <ac:spMk id="4" creationId="{3A0881F9-8A4B-BFC6-4FA5-FA182B8F9871}"/>
          </ac:spMkLst>
        </pc:spChg>
      </pc:sldChg>
    </pc:docChg>
  </pc:docChgLst>
  <pc:docChgLst>
    <pc:chgData name="Heather Fry" userId="ae2b109a-f3db-476f-8d4e-ca88a5060931" providerId="ADAL" clId="{B5D25A65-98FD-4479-92D0-189878C7F0E9}"/>
    <pc:docChg chg="undo custSel modSld">
      <pc:chgData name="Heather Fry" userId="ae2b109a-f3db-476f-8d4e-ca88a5060931" providerId="ADAL" clId="{B5D25A65-98FD-4479-92D0-189878C7F0E9}" dt="2023-02-28T16:59:50.810" v="5" actId="20577"/>
      <pc:docMkLst>
        <pc:docMk/>
      </pc:docMkLst>
      <pc:sldChg chg="modSp mod">
        <pc:chgData name="Heather Fry" userId="ae2b109a-f3db-476f-8d4e-ca88a5060931" providerId="ADAL" clId="{B5D25A65-98FD-4479-92D0-189878C7F0E9}" dt="2023-02-28T16:59:50.810" v="5" actId="20577"/>
        <pc:sldMkLst>
          <pc:docMk/>
          <pc:sldMk cId="3733486012" sldId="258"/>
        </pc:sldMkLst>
        <pc:spChg chg="mod">
          <ac:chgData name="Heather Fry" userId="ae2b109a-f3db-476f-8d4e-ca88a5060931" providerId="ADAL" clId="{B5D25A65-98FD-4479-92D0-189878C7F0E9}" dt="2023-02-28T16:59:50.810" v="5" actId="20577"/>
          <ac:spMkLst>
            <pc:docMk/>
            <pc:sldMk cId="3733486012" sldId="258"/>
            <ac:spMk id="10" creationId="{EF2BC084-E6DB-4DE7-B309-042A85EBA700}"/>
          </ac:spMkLst>
        </pc:spChg>
      </pc:sldChg>
    </pc:docChg>
  </pc:docChgLst>
  <pc:docChgLst>
    <pc:chgData name="Eisenfelder, Christine Marie" userId="S::ceisenfelder@una.edu::67b014fb-9d14-4a27-95e8-cd2590d68eac" providerId="AD" clId="Web-{A6E5F4A6-7EC6-4E1D-B0F7-692C1097C29C}"/>
    <pc:docChg chg="modSld">
      <pc:chgData name="Eisenfelder, Christine Marie" userId="S::ceisenfelder@una.edu::67b014fb-9d14-4a27-95e8-cd2590d68eac" providerId="AD" clId="Web-{A6E5F4A6-7EC6-4E1D-B0F7-692C1097C29C}" dt="2023-02-13T15:32:53.134" v="0" actId="1076"/>
      <pc:docMkLst>
        <pc:docMk/>
      </pc:docMkLst>
      <pc:sldChg chg="modSp">
        <pc:chgData name="Eisenfelder, Christine Marie" userId="S::ceisenfelder@una.edu::67b014fb-9d14-4a27-95e8-cd2590d68eac" providerId="AD" clId="Web-{A6E5F4A6-7EC6-4E1D-B0F7-692C1097C29C}" dt="2023-02-13T15:32:53.134" v="0" actId="1076"/>
        <pc:sldMkLst>
          <pc:docMk/>
          <pc:sldMk cId="962007968" sldId="275"/>
        </pc:sldMkLst>
        <pc:spChg chg="mod">
          <ac:chgData name="Eisenfelder, Christine Marie" userId="S::ceisenfelder@una.edu::67b014fb-9d14-4a27-95e8-cd2590d68eac" providerId="AD" clId="Web-{A6E5F4A6-7EC6-4E1D-B0F7-692C1097C29C}" dt="2023-02-13T15:32:53.134" v="0" actId="1076"/>
          <ac:spMkLst>
            <pc:docMk/>
            <pc:sldMk cId="962007968" sldId="275"/>
            <ac:spMk id="2" creationId="{9F9C8E88-C00E-C118-F971-760253E63296}"/>
          </ac:spMkLst>
        </pc:spChg>
      </pc:sldChg>
    </pc:docChg>
  </pc:docChgLst>
  <pc:docChgLst>
    <pc:chgData name="Eisenfelder, Christine Marie" userId="S::ceisenfelder@una.edu::67b014fb-9d14-4a27-95e8-cd2590d68eac" providerId="AD" clId="Web-{F2E5EFA7-4B07-47EE-BD62-B63273522088}"/>
    <pc:docChg chg="addSld delSld modSld sldOrd">
      <pc:chgData name="Eisenfelder, Christine Marie" userId="S::ceisenfelder@una.edu::67b014fb-9d14-4a27-95e8-cd2590d68eac" providerId="AD" clId="Web-{F2E5EFA7-4B07-47EE-BD62-B63273522088}" dt="2023-02-12T18:30:31.148" v="71"/>
      <pc:docMkLst>
        <pc:docMk/>
      </pc:docMkLst>
      <pc:sldChg chg="del">
        <pc:chgData name="Eisenfelder, Christine Marie" userId="S::ceisenfelder@una.edu::67b014fb-9d14-4a27-95e8-cd2590d68eac" providerId="AD" clId="Web-{F2E5EFA7-4B07-47EE-BD62-B63273522088}" dt="2023-02-12T18:25:52.060" v="1"/>
        <pc:sldMkLst>
          <pc:docMk/>
          <pc:sldMk cId="1317234018" sldId="286"/>
        </pc:sldMkLst>
      </pc:sldChg>
      <pc:sldChg chg="modSp ord">
        <pc:chgData name="Eisenfelder, Christine Marie" userId="S::ceisenfelder@una.edu::67b014fb-9d14-4a27-95e8-cd2590d68eac" providerId="AD" clId="Web-{F2E5EFA7-4B07-47EE-BD62-B63273522088}" dt="2023-02-12T18:28:44.097" v="26" actId="14100"/>
        <pc:sldMkLst>
          <pc:docMk/>
          <pc:sldMk cId="4214875651" sldId="287"/>
        </pc:sldMkLst>
        <pc:spChg chg="mod">
          <ac:chgData name="Eisenfelder, Christine Marie" userId="S::ceisenfelder@una.edu::67b014fb-9d14-4a27-95e8-cd2590d68eac" providerId="AD" clId="Web-{F2E5EFA7-4B07-47EE-BD62-B63273522088}" dt="2023-02-12T18:27:32.766" v="12" actId="20577"/>
          <ac:spMkLst>
            <pc:docMk/>
            <pc:sldMk cId="4214875651" sldId="287"/>
            <ac:spMk id="3" creationId="{6955860D-8FC2-2967-6611-82889A148C23}"/>
          </ac:spMkLst>
        </pc:spChg>
        <pc:spChg chg="mod">
          <ac:chgData name="Eisenfelder, Christine Marie" userId="S::ceisenfelder@una.edu::67b014fb-9d14-4a27-95e8-cd2590d68eac" providerId="AD" clId="Web-{F2E5EFA7-4B07-47EE-BD62-B63273522088}" dt="2023-02-12T18:28:44.097" v="26" actId="14100"/>
          <ac:spMkLst>
            <pc:docMk/>
            <pc:sldMk cId="4214875651" sldId="287"/>
            <ac:spMk id="4" creationId="{0179ACDC-BE87-9341-771E-D49240114E81}"/>
          </ac:spMkLst>
        </pc:spChg>
        <pc:spChg chg="mod">
          <ac:chgData name="Eisenfelder, Christine Marie" userId="S::ceisenfelder@una.edu::67b014fb-9d14-4a27-95e8-cd2590d68eac" providerId="AD" clId="Web-{F2E5EFA7-4B07-47EE-BD62-B63273522088}" dt="2023-02-12T18:28:10.205" v="19" actId="1076"/>
          <ac:spMkLst>
            <pc:docMk/>
            <pc:sldMk cId="4214875651" sldId="287"/>
            <ac:spMk id="5" creationId="{A0549506-24B8-A10C-D9E7-9C774F35332E}"/>
          </ac:spMkLst>
        </pc:spChg>
      </pc:sldChg>
      <pc:sldChg chg="add del">
        <pc:chgData name="Eisenfelder, Christine Marie" userId="S::ceisenfelder@una.edu::67b014fb-9d14-4a27-95e8-cd2590d68eac" providerId="AD" clId="Web-{F2E5EFA7-4B07-47EE-BD62-B63273522088}" dt="2023-02-12T18:26:09.607" v="3"/>
        <pc:sldMkLst>
          <pc:docMk/>
          <pc:sldMk cId="736840135" sldId="288"/>
        </pc:sldMkLst>
      </pc:sldChg>
      <pc:sldChg chg="new del">
        <pc:chgData name="Eisenfelder, Christine Marie" userId="S::ceisenfelder@una.edu::67b014fb-9d14-4a27-95e8-cd2590d68eac" providerId="AD" clId="Web-{F2E5EFA7-4B07-47EE-BD62-B63273522088}" dt="2023-02-12T18:26:56.843" v="7"/>
        <pc:sldMkLst>
          <pc:docMk/>
          <pc:sldMk cId="2565155942" sldId="288"/>
        </pc:sldMkLst>
      </pc:sldChg>
      <pc:sldChg chg="add modNotes">
        <pc:chgData name="Eisenfelder, Christine Marie" userId="S::ceisenfelder@una.edu::67b014fb-9d14-4a27-95e8-cd2590d68eac" providerId="AD" clId="Web-{F2E5EFA7-4B07-47EE-BD62-B63273522088}" dt="2023-02-12T18:30:31.148" v="71"/>
        <pc:sldMkLst>
          <pc:docMk/>
          <pc:sldMk cId="2145945623" sldId="289"/>
        </pc:sldMkLst>
      </pc:sldChg>
    </pc:docChg>
  </pc:docChgLst>
  <pc:docChgLst>
    <pc:chgData name="Eisenfelder, Christine Marie" userId="S::ceisenfelder@una.edu::67b014fb-9d14-4a27-95e8-cd2590d68eac" providerId="AD" clId="Web-{9F2299D1-ABCF-4162-B7EB-4FC24143458E}"/>
    <pc:docChg chg="modSld">
      <pc:chgData name="Eisenfelder, Christine Marie" userId="S::ceisenfelder@una.edu::67b014fb-9d14-4a27-95e8-cd2590d68eac" providerId="AD" clId="Web-{9F2299D1-ABCF-4162-B7EB-4FC24143458E}" dt="2023-02-11T17:44:03.442" v="3" actId="1076"/>
      <pc:docMkLst>
        <pc:docMk/>
      </pc:docMkLst>
      <pc:sldChg chg="modSp">
        <pc:chgData name="Eisenfelder, Christine Marie" userId="S::ceisenfelder@una.edu::67b014fb-9d14-4a27-95e8-cd2590d68eac" providerId="AD" clId="Web-{9F2299D1-ABCF-4162-B7EB-4FC24143458E}" dt="2023-02-11T17:44:03.442" v="3" actId="1076"/>
        <pc:sldMkLst>
          <pc:docMk/>
          <pc:sldMk cId="106942492" sldId="277"/>
        </pc:sldMkLst>
        <pc:spChg chg="mod">
          <ac:chgData name="Eisenfelder, Christine Marie" userId="S::ceisenfelder@una.edu::67b014fb-9d14-4a27-95e8-cd2590d68eac" providerId="AD" clId="Web-{9F2299D1-ABCF-4162-B7EB-4FC24143458E}" dt="2023-02-11T17:43:57.864" v="2" actId="1076"/>
          <ac:spMkLst>
            <pc:docMk/>
            <pc:sldMk cId="106942492" sldId="277"/>
            <ac:spMk id="144" creationId="{00000000-0000-0000-0000-000000000000}"/>
          </ac:spMkLst>
        </pc:spChg>
        <pc:spChg chg="mod">
          <ac:chgData name="Eisenfelder, Christine Marie" userId="S::ceisenfelder@una.edu::67b014fb-9d14-4a27-95e8-cd2590d68eac" providerId="AD" clId="Web-{9F2299D1-ABCF-4162-B7EB-4FC24143458E}" dt="2023-02-11T17:44:03.442" v="3" actId="1076"/>
          <ac:spMkLst>
            <pc:docMk/>
            <pc:sldMk cId="106942492" sldId="277"/>
            <ac:spMk id="148" creationId="{00000000-0000-0000-0000-000000000000}"/>
          </ac:spMkLst>
        </pc:spChg>
      </pc:sldChg>
    </pc:docChg>
  </pc:docChgLst>
  <pc:docChgLst>
    <pc:chgData name="Fry, Heather" userId="S::hfry1@una.edu::ae2b109a-f3db-476f-8d4e-ca88a5060931" providerId="AD" clId="Web-{B3B481D8-A937-4B47-AF7D-DA069ED4A5CE}"/>
    <pc:docChg chg="modSld">
      <pc:chgData name="Fry, Heather" userId="S::hfry1@una.edu::ae2b109a-f3db-476f-8d4e-ca88a5060931" providerId="AD" clId="Web-{B3B481D8-A937-4B47-AF7D-DA069ED4A5CE}" dt="2023-02-27T23:14:32.617" v="6" actId="20577"/>
      <pc:docMkLst>
        <pc:docMk/>
      </pc:docMkLst>
      <pc:sldChg chg="modSp">
        <pc:chgData name="Fry, Heather" userId="S::hfry1@una.edu::ae2b109a-f3db-476f-8d4e-ca88a5060931" providerId="AD" clId="Web-{B3B481D8-A937-4B47-AF7D-DA069ED4A5CE}" dt="2023-02-27T23:14:16.070" v="5" actId="1076"/>
        <pc:sldMkLst>
          <pc:docMk/>
          <pc:sldMk cId="106942492" sldId="277"/>
        </pc:sldMkLst>
        <pc:spChg chg="mod">
          <ac:chgData name="Fry, Heather" userId="S::hfry1@una.edu::ae2b109a-f3db-476f-8d4e-ca88a5060931" providerId="AD" clId="Web-{B3B481D8-A937-4B47-AF7D-DA069ED4A5CE}" dt="2023-02-27T23:14:16.070" v="5" actId="1076"/>
          <ac:spMkLst>
            <pc:docMk/>
            <pc:sldMk cId="106942492" sldId="277"/>
            <ac:spMk id="144" creationId="{00000000-0000-0000-0000-000000000000}"/>
          </ac:spMkLst>
        </pc:spChg>
        <pc:spChg chg="mod">
          <ac:chgData name="Fry, Heather" userId="S::hfry1@una.edu::ae2b109a-f3db-476f-8d4e-ca88a5060931" providerId="AD" clId="Web-{B3B481D8-A937-4B47-AF7D-DA069ED4A5CE}" dt="2023-02-27T23:14:09.836" v="4" actId="1076"/>
          <ac:spMkLst>
            <pc:docMk/>
            <pc:sldMk cId="106942492" sldId="277"/>
            <ac:spMk id="146" creationId="{00000000-0000-0000-0000-000000000000}"/>
          </ac:spMkLst>
        </pc:spChg>
      </pc:sldChg>
      <pc:sldChg chg="modSp">
        <pc:chgData name="Fry, Heather" userId="S::hfry1@una.edu::ae2b109a-f3db-476f-8d4e-ca88a5060931" providerId="AD" clId="Web-{B3B481D8-A937-4B47-AF7D-DA069ED4A5CE}" dt="2023-02-27T23:14:32.617" v="6" actId="20577"/>
        <pc:sldMkLst>
          <pc:docMk/>
          <pc:sldMk cId="2159473158" sldId="282"/>
        </pc:sldMkLst>
        <pc:spChg chg="mod">
          <ac:chgData name="Fry, Heather" userId="S::hfry1@una.edu::ae2b109a-f3db-476f-8d4e-ca88a5060931" providerId="AD" clId="Web-{B3B481D8-A937-4B47-AF7D-DA069ED4A5CE}" dt="2023-02-27T23:14:32.617" v="6" actId="20577"/>
          <ac:spMkLst>
            <pc:docMk/>
            <pc:sldMk cId="2159473158" sldId="282"/>
            <ac:spMk id="3" creationId="{2A6FA3FE-436B-9874-3621-0F4EA93324AF}"/>
          </ac:spMkLst>
        </pc:spChg>
      </pc:sldChg>
    </pc:docChg>
  </pc:docChgLst>
  <pc:docChgLst>
    <pc:chgData name="Eisenfelder, Christine Marie" userId="S::ceisenfelder@una.edu::67b014fb-9d14-4a27-95e8-cd2590d68eac" providerId="AD" clId="Web-{F0BDD483-2CF6-4A3A-B774-A886423F76DF}"/>
    <pc:docChg chg="modSld">
      <pc:chgData name="Eisenfelder, Christine Marie" userId="S::ceisenfelder@una.edu::67b014fb-9d14-4a27-95e8-cd2590d68eac" providerId="AD" clId="Web-{F0BDD483-2CF6-4A3A-B774-A886423F76DF}" dt="2023-02-15T13:31:35.380" v="157" actId="20577"/>
      <pc:docMkLst>
        <pc:docMk/>
      </pc:docMkLst>
      <pc:sldChg chg="addSp delSp modSp">
        <pc:chgData name="Eisenfelder, Christine Marie" userId="S::ceisenfelder@una.edu::67b014fb-9d14-4a27-95e8-cd2590d68eac" providerId="AD" clId="Web-{F0BDD483-2CF6-4A3A-B774-A886423F76DF}" dt="2023-02-15T13:21:23.573" v="59" actId="14100"/>
        <pc:sldMkLst>
          <pc:docMk/>
          <pc:sldMk cId="3977132465" sldId="271"/>
        </pc:sldMkLst>
        <pc:spChg chg="add mod">
          <ac:chgData name="Eisenfelder, Christine Marie" userId="S::ceisenfelder@una.edu::67b014fb-9d14-4a27-95e8-cd2590d68eac" providerId="AD" clId="Web-{F0BDD483-2CF6-4A3A-B774-A886423F76DF}" dt="2023-02-15T13:19:35.944" v="46" actId="20577"/>
          <ac:spMkLst>
            <pc:docMk/>
            <pc:sldMk cId="3977132465" sldId="271"/>
            <ac:spMk id="3" creationId="{B22CABE5-86D4-3B4A-0012-C87534FAF0F3}"/>
          </ac:spMkLst>
        </pc:spChg>
        <pc:spChg chg="mod">
          <ac:chgData name="Eisenfelder, Christine Marie" userId="S::ceisenfelder@una.edu::67b014fb-9d14-4a27-95e8-cd2590d68eac" providerId="AD" clId="Web-{F0BDD483-2CF6-4A3A-B774-A886423F76DF}" dt="2023-02-15T13:20:14.383" v="49" actId="20577"/>
          <ac:spMkLst>
            <pc:docMk/>
            <pc:sldMk cId="3977132465" sldId="271"/>
            <ac:spMk id="104" creationId="{00000000-0000-0000-0000-000000000000}"/>
          </ac:spMkLst>
        </pc:spChg>
        <pc:spChg chg="mod">
          <ac:chgData name="Eisenfelder, Christine Marie" userId="S::ceisenfelder@una.edu::67b014fb-9d14-4a27-95e8-cd2590d68eac" providerId="AD" clId="Web-{F0BDD483-2CF6-4A3A-B774-A886423F76DF}" dt="2023-02-15T13:21:04.854" v="57" actId="20577"/>
          <ac:spMkLst>
            <pc:docMk/>
            <pc:sldMk cId="3977132465" sldId="271"/>
            <ac:spMk id="105" creationId="{00000000-0000-0000-0000-000000000000}"/>
          </ac:spMkLst>
        </pc:spChg>
        <pc:spChg chg="del mod">
          <ac:chgData name="Eisenfelder, Christine Marie" userId="S::ceisenfelder@una.edu::67b014fb-9d14-4a27-95e8-cd2590d68eac" providerId="AD" clId="Web-{F0BDD483-2CF6-4A3A-B774-A886423F76DF}" dt="2023-02-15T13:20:55.025" v="55"/>
          <ac:spMkLst>
            <pc:docMk/>
            <pc:sldMk cId="3977132465" sldId="271"/>
            <ac:spMk id="106" creationId="{00000000-0000-0000-0000-000000000000}"/>
          </ac:spMkLst>
        </pc:spChg>
        <pc:picChg chg="mod">
          <ac:chgData name="Eisenfelder, Christine Marie" userId="S::ceisenfelder@una.edu::67b014fb-9d14-4a27-95e8-cd2590d68eac" providerId="AD" clId="Web-{F0BDD483-2CF6-4A3A-B774-A886423F76DF}" dt="2023-02-15T13:21:23.573" v="59" actId="14100"/>
          <ac:picMkLst>
            <pc:docMk/>
            <pc:sldMk cId="3977132465" sldId="271"/>
            <ac:picMk id="2" creationId="{B2C5C4B1-92A1-EE7D-C68D-44BB177030D8}"/>
          </ac:picMkLst>
        </pc:picChg>
      </pc:sldChg>
      <pc:sldChg chg="addSp modSp">
        <pc:chgData name="Eisenfelder, Christine Marie" userId="S::ceisenfelder@una.edu::67b014fb-9d14-4a27-95e8-cd2590d68eac" providerId="AD" clId="Web-{F0BDD483-2CF6-4A3A-B774-A886423F76DF}" dt="2023-02-15T13:24:07.361" v="87" actId="20577"/>
        <pc:sldMkLst>
          <pc:docMk/>
          <pc:sldMk cId="4132126047" sldId="272"/>
        </pc:sldMkLst>
        <pc:spChg chg="add mod">
          <ac:chgData name="Eisenfelder, Christine Marie" userId="S::ceisenfelder@una.edu::67b014fb-9d14-4a27-95e8-cd2590d68eac" providerId="AD" clId="Web-{F0BDD483-2CF6-4A3A-B774-A886423F76DF}" dt="2023-02-15T13:23:36.985" v="84" actId="1076"/>
          <ac:spMkLst>
            <pc:docMk/>
            <pc:sldMk cId="4132126047" sldId="272"/>
            <ac:spMk id="2" creationId="{913CA17B-11DE-3DEC-E3EF-CA98FD3645ED}"/>
          </ac:spMkLst>
        </pc:spChg>
        <pc:spChg chg="mod">
          <ac:chgData name="Eisenfelder, Christine Marie" userId="S::ceisenfelder@una.edu::67b014fb-9d14-4a27-95e8-cd2590d68eac" providerId="AD" clId="Web-{F0BDD483-2CF6-4A3A-B774-A886423F76DF}" dt="2023-02-15T13:24:07.361" v="87" actId="20577"/>
          <ac:spMkLst>
            <pc:docMk/>
            <pc:sldMk cId="4132126047" sldId="272"/>
            <ac:spMk id="119" creationId="{00000000-0000-0000-0000-000000000000}"/>
          </ac:spMkLst>
        </pc:spChg>
      </pc:sldChg>
      <pc:sldChg chg="addSp modSp">
        <pc:chgData name="Eisenfelder, Christine Marie" userId="S::ceisenfelder@una.edu::67b014fb-9d14-4a27-95e8-cd2590d68eac" providerId="AD" clId="Web-{F0BDD483-2CF6-4A3A-B774-A886423F76DF}" dt="2023-02-15T13:23:06.624" v="77" actId="20577"/>
        <pc:sldMkLst>
          <pc:docMk/>
          <pc:sldMk cId="3710170540" sldId="273"/>
        </pc:sldMkLst>
        <pc:spChg chg="add mod">
          <ac:chgData name="Eisenfelder, Christine Marie" userId="S::ceisenfelder@una.edu::67b014fb-9d14-4a27-95e8-cd2590d68eac" providerId="AD" clId="Web-{F0BDD483-2CF6-4A3A-B774-A886423F76DF}" dt="2023-02-15T13:22:43.248" v="74" actId="1076"/>
          <ac:spMkLst>
            <pc:docMk/>
            <pc:sldMk cId="3710170540" sldId="273"/>
            <ac:spMk id="2" creationId="{A63364BB-B830-0F71-8A5F-F250D5C09014}"/>
          </ac:spMkLst>
        </pc:spChg>
        <pc:spChg chg="mod">
          <ac:chgData name="Eisenfelder, Christine Marie" userId="S::ceisenfelder@una.edu::67b014fb-9d14-4a27-95e8-cd2590d68eac" providerId="AD" clId="Web-{F0BDD483-2CF6-4A3A-B774-A886423F76DF}" dt="2023-02-15T13:22:51.811" v="75" actId="20577"/>
          <ac:spMkLst>
            <pc:docMk/>
            <pc:sldMk cId="3710170540" sldId="273"/>
            <ac:spMk id="111" creationId="{00000000-0000-0000-0000-000000000000}"/>
          </ac:spMkLst>
        </pc:spChg>
        <pc:spChg chg="mod">
          <ac:chgData name="Eisenfelder, Christine Marie" userId="S::ceisenfelder@una.edu::67b014fb-9d14-4a27-95e8-cd2590d68eac" providerId="AD" clId="Web-{F0BDD483-2CF6-4A3A-B774-A886423F76DF}" dt="2023-02-15T13:23:06.624" v="77" actId="20577"/>
          <ac:spMkLst>
            <pc:docMk/>
            <pc:sldMk cId="3710170540" sldId="273"/>
            <ac:spMk id="112" creationId="{00000000-0000-0000-0000-000000000000}"/>
          </ac:spMkLst>
        </pc:spChg>
        <pc:spChg chg="mod">
          <ac:chgData name="Eisenfelder, Christine Marie" userId="S::ceisenfelder@una.edu::67b014fb-9d14-4a27-95e8-cd2590d68eac" providerId="AD" clId="Web-{F0BDD483-2CF6-4A3A-B774-A886423F76DF}" dt="2023-02-15T13:21:37.605" v="60" actId="1076"/>
          <ac:spMkLst>
            <pc:docMk/>
            <pc:sldMk cId="3710170540" sldId="273"/>
            <ac:spMk id="113" creationId="{00000000-0000-0000-0000-000000000000}"/>
          </ac:spMkLst>
        </pc:spChg>
        <pc:picChg chg="mod">
          <ac:chgData name="Eisenfelder, Christine Marie" userId="S::ceisenfelder@una.edu::67b014fb-9d14-4a27-95e8-cd2590d68eac" providerId="AD" clId="Web-{F0BDD483-2CF6-4A3A-B774-A886423F76DF}" dt="2023-02-15T13:21:47.996" v="62" actId="1076"/>
          <ac:picMkLst>
            <pc:docMk/>
            <pc:sldMk cId="3710170540" sldId="273"/>
            <ac:picMk id="114" creationId="{00000000-0000-0000-0000-000000000000}"/>
          </ac:picMkLst>
        </pc:picChg>
      </pc:sldChg>
      <pc:sldChg chg="modSp">
        <pc:chgData name="Eisenfelder, Christine Marie" userId="S::ceisenfelder@una.edu::67b014fb-9d14-4a27-95e8-cd2590d68eac" providerId="AD" clId="Web-{F0BDD483-2CF6-4A3A-B774-A886423F76DF}" dt="2023-02-15T13:24:37.159" v="88" actId="20577"/>
        <pc:sldMkLst>
          <pc:docMk/>
          <pc:sldMk cId="962007968" sldId="275"/>
        </pc:sldMkLst>
        <pc:spChg chg="mod">
          <ac:chgData name="Eisenfelder, Christine Marie" userId="S::ceisenfelder@una.edu::67b014fb-9d14-4a27-95e8-cd2590d68eac" providerId="AD" clId="Web-{F0BDD483-2CF6-4A3A-B774-A886423F76DF}" dt="2023-02-15T13:24:37.159" v="88" actId="20577"/>
          <ac:spMkLst>
            <pc:docMk/>
            <pc:sldMk cId="962007968" sldId="275"/>
            <ac:spMk id="5" creationId="{D7E8F1F6-F151-68BF-5E4B-21F9B976DAFA}"/>
          </ac:spMkLst>
        </pc:spChg>
      </pc:sldChg>
      <pc:sldChg chg="addSp delSp modSp">
        <pc:chgData name="Eisenfelder, Christine Marie" userId="S::ceisenfelder@una.edu::67b014fb-9d14-4a27-95e8-cd2590d68eac" providerId="AD" clId="Web-{F0BDD483-2CF6-4A3A-B774-A886423F76DF}" dt="2023-02-15T13:31:35.380" v="157" actId="20577"/>
        <pc:sldMkLst>
          <pc:docMk/>
          <pc:sldMk cId="2691848012" sldId="276"/>
        </pc:sldMkLst>
        <pc:spChg chg="add mod">
          <ac:chgData name="Eisenfelder, Christine Marie" userId="S::ceisenfelder@una.edu::67b014fb-9d14-4a27-95e8-cd2590d68eac" providerId="AD" clId="Web-{F0BDD483-2CF6-4A3A-B774-A886423F76DF}" dt="2023-02-15T13:28:54.717" v="141" actId="1076"/>
          <ac:spMkLst>
            <pc:docMk/>
            <pc:sldMk cId="2691848012" sldId="276"/>
            <ac:spMk id="2" creationId="{AD1EA933-E5A7-3981-FD3C-F0C122D1D4DE}"/>
          </ac:spMkLst>
        </pc:spChg>
        <pc:spChg chg="mod">
          <ac:chgData name="Eisenfelder, Christine Marie" userId="S::ceisenfelder@una.edu::67b014fb-9d14-4a27-95e8-cd2590d68eac" providerId="AD" clId="Web-{F0BDD483-2CF6-4A3A-B774-A886423F76DF}" dt="2023-02-15T13:27:41.886" v="113" actId="20577"/>
          <ac:spMkLst>
            <pc:docMk/>
            <pc:sldMk cId="2691848012" sldId="276"/>
            <ac:spMk id="135" creationId="{00000000-0000-0000-0000-000000000000}"/>
          </ac:spMkLst>
        </pc:spChg>
        <pc:spChg chg="mod">
          <ac:chgData name="Eisenfelder, Christine Marie" userId="S::ceisenfelder@una.edu::67b014fb-9d14-4a27-95e8-cd2590d68eac" providerId="AD" clId="Web-{F0BDD483-2CF6-4A3A-B774-A886423F76DF}" dt="2023-02-15T13:31:35.380" v="157" actId="20577"/>
          <ac:spMkLst>
            <pc:docMk/>
            <pc:sldMk cId="2691848012" sldId="276"/>
            <ac:spMk id="137" creationId="{00000000-0000-0000-0000-000000000000}"/>
          </ac:spMkLst>
        </pc:spChg>
        <pc:spChg chg="del">
          <ac:chgData name="Eisenfelder, Christine Marie" userId="S::ceisenfelder@una.edu::67b014fb-9d14-4a27-95e8-cd2590d68eac" providerId="AD" clId="Web-{F0BDD483-2CF6-4A3A-B774-A886423F76DF}" dt="2023-02-15T13:31:27.833" v="154"/>
          <ac:spMkLst>
            <pc:docMk/>
            <pc:sldMk cId="2691848012" sldId="276"/>
            <ac:spMk id="139" creationId="{00000000-0000-0000-0000-000000000000}"/>
          </ac:spMkLst>
        </pc:spChg>
      </pc:sldChg>
      <pc:sldChg chg="modSp">
        <pc:chgData name="Eisenfelder, Christine Marie" userId="S::ceisenfelder@una.edu::67b014fb-9d14-4a27-95e8-cd2590d68eac" providerId="AD" clId="Web-{F0BDD483-2CF6-4A3A-B774-A886423F76DF}" dt="2023-02-15T13:30:18.642" v="149" actId="20577"/>
        <pc:sldMkLst>
          <pc:docMk/>
          <pc:sldMk cId="106942492" sldId="277"/>
        </pc:sldMkLst>
        <pc:spChg chg="mod">
          <ac:chgData name="Eisenfelder, Christine Marie" userId="S::ceisenfelder@una.edu::67b014fb-9d14-4a27-95e8-cd2590d68eac" providerId="AD" clId="Web-{F0BDD483-2CF6-4A3A-B774-A886423F76DF}" dt="2023-02-15T13:26:46.477" v="105" actId="1076"/>
          <ac:spMkLst>
            <pc:docMk/>
            <pc:sldMk cId="106942492" sldId="277"/>
            <ac:spMk id="144" creationId="{00000000-0000-0000-0000-000000000000}"/>
          </ac:spMkLst>
        </pc:spChg>
        <pc:spChg chg="mod">
          <ac:chgData name="Eisenfelder, Christine Marie" userId="S::ceisenfelder@una.edu::67b014fb-9d14-4a27-95e8-cd2590d68eac" providerId="AD" clId="Web-{F0BDD483-2CF6-4A3A-B774-A886423F76DF}" dt="2023-02-15T13:26:54.353" v="107" actId="20577"/>
          <ac:spMkLst>
            <pc:docMk/>
            <pc:sldMk cId="106942492" sldId="277"/>
            <ac:spMk id="146" creationId="{00000000-0000-0000-0000-000000000000}"/>
          </ac:spMkLst>
        </pc:spChg>
        <pc:spChg chg="mod">
          <ac:chgData name="Eisenfelder, Christine Marie" userId="S::ceisenfelder@una.edu::67b014fb-9d14-4a27-95e8-cd2590d68eac" providerId="AD" clId="Web-{F0BDD483-2CF6-4A3A-B774-A886423F76DF}" dt="2023-02-15T13:30:18.642" v="149" actId="20577"/>
          <ac:spMkLst>
            <pc:docMk/>
            <pc:sldMk cId="106942492" sldId="277"/>
            <ac:spMk id="147" creationId="{00000000-0000-0000-0000-000000000000}"/>
          </ac:spMkLst>
        </pc:spChg>
      </pc:sldChg>
      <pc:sldChg chg="modSp">
        <pc:chgData name="Eisenfelder, Christine Marie" userId="S::ceisenfelder@una.edu::67b014fb-9d14-4a27-95e8-cd2590d68eac" providerId="AD" clId="Web-{F0BDD483-2CF6-4A3A-B774-A886423F76DF}" dt="2023-02-15T13:17:32.782" v="25" actId="20577"/>
        <pc:sldMkLst>
          <pc:docMk/>
          <pc:sldMk cId="4214875651" sldId="287"/>
        </pc:sldMkLst>
        <pc:spChg chg="mod">
          <ac:chgData name="Eisenfelder, Christine Marie" userId="S::ceisenfelder@una.edu::67b014fb-9d14-4a27-95e8-cd2590d68eac" providerId="AD" clId="Web-{F0BDD483-2CF6-4A3A-B774-A886423F76DF}" dt="2023-02-15T13:17:32.782" v="25" actId="20577"/>
          <ac:spMkLst>
            <pc:docMk/>
            <pc:sldMk cId="4214875651" sldId="287"/>
            <ac:spMk id="104" creationId="{00000000-0000-0000-0000-000000000000}"/>
          </ac:spMkLst>
        </pc:spChg>
      </pc:sldChg>
      <pc:sldChg chg="modSp">
        <pc:chgData name="Eisenfelder, Christine Marie" userId="S::ceisenfelder@una.edu::67b014fb-9d14-4a27-95e8-cd2590d68eac" providerId="AD" clId="Web-{F0BDD483-2CF6-4A3A-B774-A886423F76DF}" dt="2023-02-15T13:16:25.530" v="21" actId="20577"/>
        <pc:sldMkLst>
          <pc:docMk/>
          <pc:sldMk cId="1064976514" sldId="290"/>
        </pc:sldMkLst>
        <pc:spChg chg="mod">
          <ac:chgData name="Eisenfelder, Christine Marie" userId="S::ceisenfelder@una.edu::67b014fb-9d14-4a27-95e8-cd2590d68eac" providerId="AD" clId="Web-{F0BDD483-2CF6-4A3A-B774-A886423F76DF}" dt="2023-02-15T13:16:25.530" v="21" actId="20577"/>
          <ac:spMkLst>
            <pc:docMk/>
            <pc:sldMk cId="1064976514" sldId="290"/>
            <ac:spMk id="7" creationId="{51572D03-3EDF-FCCD-45AA-F296253334F1}"/>
          </ac:spMkLst>
        </pc:spChg>
      </pc:sldChg>
      <pc:sldChg chg="modSp">
        <pc:chgData name="Eisenfelder, Christine Marie" userId="S::ceisenfelder@una.edu::67b014fb-9d14-4a27-95e8-cd2590d68eac" providerId="AD" clId="Web-{F0BDD483-2CF6-4A3A-B774-A886423F76DF}" dt="2023-02-15T13:14:26.306" v="11" actId="20577"/>
        <pc:sldMkLst>
          <pc:docMk/>
          <pc:sldMk cId="2979433532" sldId="291"/>
        </pc:sldMkLst>
        <pc:spChg chg="mod">
          <ac:chgData name="Eisenfelder, Christine Marie" userId="S::ceisenfelder@una.edu::67b014fb-9d14-4a27-95e8-cd2590d68eac" providerId="AD" clId="Web-{F0BDD483-2CF6-4A3A-B774-A886423F76DF}" dt="2023-02-15T13:13:13.334" v="0" actId="20577"/>
          <ac:spMkLst>
            <pc:docMk/>
            <pc:sldMk cId="2979433532" sldId="291"/>
            <ac:spMk id="5" creationId="{4993684F-E66B-0965-34C5-1E752D6ABFEF}"/>
          </ac:spMkLst>
        </pc:spChg>
        <pc:spChg chg="mod">
          <ac:chgData name="Eisenfelder, Christine Marie" userId="S::ceisenfelder@una.edu::67b014fb-9d14-4a27-95e8-cd2590d68eac" providerId="AD" clId="Web-{F0BDD483-2CF6-4A3A-B774-A886423F76DF}" dt="2023-02-15T13:13:37.304" v="1" actId="20577"/>
          <ac:spMkLst>
            <pc:docMk/>
            <pc:sldMk cId="2979433532" sldId="291"/>
            <ac:spMk id="6" creationId="{796F2164-FCCC-BEDB-D0F5-C2717D3D48A0}"/>
          </ac:spMkLst>
        </pc:spChg>
        <pc:spChg chg="mod">
          <ac:chgData name="Eisenfelder, Christine Marie" userId="S::ceisenfelder@una.edu::67b014fb-9d14-4a27-95e8-cd2590d68eac" providerId="AD" clId="Web-{F0BDD483-2CF6-4A3A-B774-A886423F76DF}" dt="2023-02-15T13:14:11.649" v="7" actId="20577"/>
          <ac:spMkLst>
            <pc:docMk/>
            <pc:sldMk cId="2979433532" sldId="291"/>
            <ac:spMk id="7" creationId="{7DE911B0-7DD3-A544-60E3-A484A918728B}"/>
          </ac:spMkLst>
        </pc:spChg>
        <pc:spChg chg="mod">
          <ac:chgData name="Eisenfelder, Christine Marie" userId="S::ceisenfelder@una.edu::67b014fb-9d14-4a27-95e8-cd2590d68eac" providerId="AD" clId="Web-{F0BDD483-2CF6-4A3A-B774-A886423F76DF}" dt="2023-02-15T13:14:14.993" v="8" actId="20577"/>
          <ac:spMkLst>
            <pc:docMk/>
            <pc:sldMk cId="2979433532" sldId="291"/>
            <ac:spMk id="8" creationId="{8FD274FD-5A72-643B-898E-9B5026A1F29E}"/>
          </ac:spMkLst>
        </pc:spChg>
        <pc:spChg chg="mod">
          <ac:chgData name="Eisenfelder, Christine Marie" userId="S::ceisenfelder@una.edu::67b014fb-9d14-4a27-95e8-cd2590d68eac" providerId="AD" clId="Web-{F0BDD483-2CF6-4A3A-B774-A886423F76DF}" dt="2023-02-15T13:14:18.665" v="9" actId="20577"/>
          <ac:spMkLst>
            <pc:docMk/>
            <pc:sldMk cId="2979433532" sldId="291"/>
            <ac:spMk id="9" creationId="{B7CF5AD3-A965-D426-8831-E31EE9B28BDB}"/>
          </ac:spMkLst>
        </pc:spChg>
        <pc:spChg chg="mod">
          <ac:chgData name="Eisenfelder, Christine Marie" userId="S::ceisenfelder@una.edu::67b014fb-9d14-4a27-95e8-cd2590d68eac" providerId="AD" clId="Web-{F0BDD483-2CF6-4A3A-B774-A886423F76DF}" dt="2023-02-15T13:14:22.603" v="10" actId="20577"/>
          <ac:spMkLst>
            <pc:docMk/>
            <pc:sldMk cId="2979433532" sldId="291"/>
            <ac:spMk id="10" creationId="{34593C64-C689-B595-F176-935D5AFA53D3}"/>
          </ac:spMkLst>
        </pc:spChg>
        <pc:spChg chg="mod">
          <ac:chgData name="Eisenfelder, Christine Marie" userId="S::ceisenfelder@una.edu::67b014fb-9d14-4a27-95e8-cd2590d68eac" providerId="AD" clId="Web-{F0BDD483-2CF6-4A3A-B774-A886423F76DF}" dt="2023-02-15T13:14:26.306" v="11" actId="20577"/>
          <ac:spMkLst>
            <pc:docMk/>
            <pc:sldMk cId="2979433532" sldId="291"/>
            <ac:spMk id="11" creationId="{8C7CD7E9-B62A-58D4-62CA-4CC57C48C2D2}"/>
          </ac:spMkLst>
        </pc:spChg>
      </pc:sldChg>
    </pc:docChg>
  </pc:docChgLst>
  <pc:docChgLst>
    <pc:chgData name="Eisenfelder, Christine Marie" userId="S::ceisenfelder@una.edu::67b014fb-9d14-4a27-95e8-cd2590d68eac" providerId="AD" clId="Web-{353C1C36-A46A-7DA1-ED64-E0324EAA6787}"/>
    <pc:docChg chg="modSld">
      <pc:chgData name="Eisenfelder, Christine Marie" userId="S::ceisenfelder@una.edu::67b014fb-9d14-4a27-95e8-cd2590d68eac" providerId="AD" clId="Web-{353C1C36-A46A-7DA1-ED64-E0324EAA6787}" dt="2023-02-10T19:36:38.177" v="2" actId="20577"/>
      <pc:docMkLst>
        <pc:docMk/>
      </pc:docMkLst>
      <pc:sldChg chg="modSp">
        <pc:chgData name="Eisenfelder, Christine Marie" userId="S::ceisenfelder@una.edu::67b014fb-9d14-4a27-95e8-cd2590d68eac" providerId="AD" clId="Web-{353C1C36-A46A-7DA1-ED64-E0324EAA6787}" dt="2023-02-10T19:36:38.177" v="2" actId="20577"/>
        <pc:sldMkLst>
          <pc:docMk/>
          <pc:sldMk cId="80529407" sldId="278"/>
        </pc:sldMkLst>
        <pc:spChg chg="mod">
          <ac:chgData name="Eisenfelder, Christine Marie" userId="S::ceisenfelder@una.edu::67b014fb-9d14-4a27-95e8-cd2590d68eac" providerId="AD" clId="Web-{353C1C36-A46A-7DA1-ED64-E0324EAA6787}" dt="2023-02-10T19:36:38.177" v="2" actId="20577"/>
          <ac:spMkLst>
            <pc:docMk/>
            <pc:sldMk cId="80529407" sldId="278"/>
            <ac:spMk id="156" creationId="{00000000-0000-0000-0000-000000000000}"/>
          </ac:spMkLst>
        </pc:spChg>
      </pc:sldChg>
    </pc:docChg>
  </pc:docChgLst>
  <pc:docChgLst>
    <pc:chgData name="Eisenfelder, Christine Marie" userId="S::ceisenfelder@una.edu::67b014fb-9d14-4a27-95e8-cd2590d68eac" providerId="AD" clId="Web-{EEAFC2DA-4F9A-452B-8259-2A414FF9CD36}"/>
    <pc:docChg chg="modSld">
      <pc:chgData name="Eisenfelder, Christine Marie" userId="S::ceisenfelder@una.edu::67b014fb-9d14-4a27-95e8-cd2590d68eac" providerId="AD" clId="Web-{EEAFC2DA-4F9A-452B-8259-2A414FF9CD36}" dt="2023-02-15T18:27:22.347" v="453"/>
      <pc:docMkLst>
        <pc:docMk/>
      </pc:docMkLst>
      <pc:sldChg chg="modSp modNotes">
        <pc:chgData name="Eisenfelder, Christine Marie" userId="S::ceisenfelder@una.edu::67b014fb-9d14-4a27-95e8-cd2590d68eac" providerId="AD" clId="Web-{EEAFC2DA-4F9A-452B-8259-2A414FF9CD36}" dt="2023-02-15T17:44:49.659" v="392" actId="20577"/>
        <pc:sldMkLst>
          <pc:docMk/>
          <pc:sldMk cId="2048203928" sldId="279"/>
        </pc:sldMkLst>
        <pc:spChg chg="mod">
          <ac:chgData name="Eisenfelder, Christine Marie" userId="S::ceisenfelder@una.edu::67b014fb-9d14-4a27-95e8-cd2590d68eac" providerId="AD" clId="Web-{EEAFC2DA-4F9A-452B-8259-2A414FF9CD36}" dt="2023-02-15T17:44:49.659" v="392" actId="20577"/>
          <ac:spMkLst>
            <pc:docMk/>
            <pc:sldMk cId="2048203928" sldId="279"/>
            <ac:spMk id="170" creationId="{00000000-0000-0000-0000-000000000000}"/>
          </ac:spMkLst>
        </pc:spChg>
      </pc:sldChg>
      <pc:sldChg chg="modSp modNotes">
        <pc:chgData name="Eisenfelder, Christine Marie" userId="S::ceisenfelder@una.edu::67b014fb-9d14-4a27-95e8-cd2590d68eac" providerId="AD" clId="Web-{EEAFC2DA-4F9A-452B-8259-2A414FF9CD36}" dt="2023-02-15T17:45:38.551" v="393" actId="20577"/>
        <pc:sldMkLst>
          <pc:docMk/>
          <pc:sldMk cId="2159473158" sldId="282"/>
        </pc:sldMkLst>
        <pc:spChg chg="mod">
          <ac:chgData name="Eisenfelder, Christine Marie" userId="S::ceisenfelder@una.edu::67b014fb-9d14-4a27-95e8-cd2590d68eac" providerId="AD" clId="Web-{EEAFC2DA-4F9A-452B-8259-2A414FF9CD36}" dt="2023-02-15T17:45:38.551" v="393" actId="20577"/>
          <ac:spMkLst>
            <pc:docMk/>
            <pc:sldMk cId="2159473158" sldId="282"/>
            <ac:spMk id="192" creationId="{00000000-0000-0000-0000-000000000000}"/>
          </ac:spMkLst>
        </pc:spChg>
      </pc:sldChg>
      <pc:sldChg chg="modSp modNotes">
        <pc:chgData name="Eisenfelder, Christine Marie" userId="S::ceisenfelder@una.edu::67b014fb-9d14-4a27-95e8-cd2590d68eac" providerId="AD" clId="Web-{EEAFC2DA-4F9A-452B-8259-2A414FF9CD36}" dt="2023-02-15T17:46:21.021" v="394" actId="20577"/>
        <pc:sldMkLst>
          <pc:docMk/>
          <pc:sldMk cId="2872964180" sldId="284"/>
        </pc:sldMkLst>
        <pc:spChg chg="mod">
          <ac:chgData name="Eisenfelder, Christine Marie" userId="S::ceisenfelder@una.edu::67b014fb-9d14-4a27-95e8-cd2590d68eac" providerId="AD" clId="Web-{EEAFC2DA-4F9A-452B-8259-2A414FF9CD36}" dt="2023-02-15T17:46:21.021" v="394" actId="20577"/>
          <ac:spMkLst>
            <pc:docMk/>
            <pc:sldMk cId="2872964180" sldId="284"/>
            <ac:spMk id="201" creationId="{00000000-0000-0000-0000-000000000000}"/>
          </ac:spMkLst>
        </pc:spChg>
      </pc:sldChg>
      <pc:sldChg chg="modSp modNotes">
        <pc:chgData name="Eisenfelder, Christine Marie" userId="S::ceisenfelder@una.edu::67b014fb-9d14-4a27-95e8-cd2590d68eac" providerId="AD" clId="Web-{EEAFC2DA-4F9A-452B-8259-2A414FF9CD36}" dt="2023-02-15T17:43:55.438" v="391" actId="20577"/>
        <pc:sldMkLst>
          <pc:docMk/>
          <pc:sldMk cId="3666279742" sldId="285"/>
        </pc:sldMkLst>
        <pc:spChg chg="mod">
          <ac:chgData name="Eisenfelder, Christine Marie" userId="S::ceisenfelder@una.edu::67b014fb-9d14-4a27-95e8-cd2590d68eac" providerId="AD" clId="Web-{EEAFC2DA-4F9A-452B-8259-2A414FF9CD36}" dt="2023-02-15T17:33:17.076" v="236" actId="1076"/>
          <ac:spMkLst>
            <pc:docMk/>
            <pc:sldMk cId="3666279742" sldId="285"/>
            <ac:spMk id="4" creationId="{73186118-3EB9-FD2B-9BC4-4592B79F115F}"/>
          </ac:spMkLst>
        </pc:spChg>
        <pc:spChg chg="mod">
          <ac:chgData name="Eisenfelder, Christine Marie" userId="S::ceisenfelder@una.edu::67b014fb-9d14-4a27-95e8-cd2590d68eac" providerId="AD" clId="Web-{EEAFC2DA-4F9A-452B-8259-2A414FF9CD36}" dt="2023-02-15T17:43:55.438" v="391" actId="20577"/>
          <ac:spMkLst>
            <pc:docMk/>
            <pc:sldMk cId="3666279742" sldId="285"/>
            <ac:spMk id="8" creationId="{0EF48A2B-4CCF-DD5F-4AE2-AFECA7DCCB23}"/>
          </ac:spMkLst>
        </pc:spChg>
      </pc:sldChg>
      <pc:sldChg chg="modSp modNotes">
        <pc:chgData name="Eisenfelder, Christine Marie" userId="S::ceisenfelder@una.edu::67b014fb-9d14-4a27-95e8-cd2590d68eac" providerId="AD" clId="Web-{EEAFC2DA-4F9A-452B-8259-2A414FF9CD36}" dt="2023-02-15T18:27:22.347" v="453"/>
        <pc:sldMkLst>
          <pc:docMk/>
          <pc:sldMk cId="46124553" sldId="293"/>
        </pc:sldMkLst>
        <pc:spChg chg="mod">
          <ac:chgData name="Eisenfelder, Christine Marie" userId="S::ceisenfelder@una.edu::67b014fb-9d14-4a27-95e8-cd2590d68eac" providerId="AD" clId="Web-{EEAFC2DA-4F9A-452B-8259-2A414FF9CD36}" dt="2023-02-15T18:26:55.377" v="427" actId="1076"/>
          <ac:spMkLst>
            <pc:docMk/>
            <pc:sldMk cId="46124553" sldId="293"/>
            <ac:spMk id="7" creationId="{F77D7156-E9F0-4B75-4329-4FC19E951502}"/>
          </ac:spMkLst>
        </pc:spChg>
        <pc:spChg chg="mod">
          <ac:chgData name="Eisenfelder, Christine Marie" userId="S::ceisenfelder@una.edu::67b014fb-9d14-4a27-95e8-cd2590d68eac" providerId="AD" clId="Web-{EEAFC2DA-4F9A-452B-8259-2A414FF9CD36}" dt="2023-02-15T18:26:59.409" v="428" actId="1076"/>
          <ac:spMkLst>
            <pc:docMk/>
            <pc:sldMk cId="46124553" sldId="293"/>
            <ac:spMk id="8" creationId="{D0F49BDF-EC34-FE48-94C0-F5ABB61CF203}"/>
          </ac:spMkLst>
        </pc:spChg>
      </pc:sldChg>
    </pc:docChg>
  </pc:docChgLst>
  <pc:docChgLst>
    <pc:chgData name="Fry, Heather" userId="S::hfry1@una.edu::ae2b109a-f3db-476f-8d4e-ca88a5060931" providerId="AD" clId="Web-{14734523-6362-4BB5-98E7-857F55C5AEE7}"/>
    <pc:docChg chg="modSld">
      <pc:chgData name="Fry, Heather" userId="S::hfry1@una.edu::ae2b109a-f3db-476f-8d4e-ca88a5060931" providerId="AD" clId="Web-{14734523-6362-4BB5-98E7-857F55C5AEE7}" dt="2023-02-14T02:02:07.438" v="10" actId="20577"/>
      <pc:docMkLst>
        <pc:docMk/>
      </pc:docMkLst>
      <pc:sldChg chg="addSp delSp modSp">
        <pc:chgData name="Fry, Heather" userId="S::hfry1@una.edu::ae2b109a-f3db-476f-8d4e-ca88a5060931" providerId="AD" clId="Web-{14734523-6362-4BB5-98E7-857F55C5AEE7}" dt="2023-02-14T02:02:07.438" v="10" actId="20577"/>
        <pc:sldMkLst>
          <pc:docMk/>
          <pc:sldMk cId="962007968" sldId="275"/>
        </pc:sldMkLst>
        <pc:spChg chg="del">
          <ac:chgData name="Fry, Heather" userId="S::hfry1@una.edu::ae2b109a-f3db-476f-8d4e-ca88a5060931" providerId="AD" clId="Web-{14734523-6362-4BB5-98E7-857F55C5AEE7}" dt="2023-02-14T02:01:23.469" v="6"/>
          <ac:spMkLst>
            <pc:docMk/>
            <pc:sldMk cId="962007968" sldId="275"/>
            <ac:spMk id="2" creationId="{9F9C8E88-C00E-C118-F971-760253E63296}"/>
          </ac:spMkLst>
        </pc:spChg>
        <pc:spChg chg="add mod">
          <ac:chgData name="Fry, Heather" userId="S::hfry1@una.edu::ae2b109a-f3db-476f-8d4e-ca88a5060931" providerId="AD" clId="Web-{14734523-6362-4BB5-98E7-857F55C5AEE7}" dt="2023-02-14T02:02:07.438" v="10" actId="20577"/>
          <ac:spMkLst>
            <pc:docMk/>
            <pc:sldMk cId="962007968" sldId="275"/>
            <ac:spMk id="5" creationId="{D7E8F1F6-F151-68BF-5E4B-21F9B976DAFA}"/>
          </ac:spMkLst>
        </pc:spChg>
        <pc:picChg chg="add mod">
          <ac:chgData name="Fry, Heather" userId="S::hfry1@una.edu::ae2b109a-f3db-476f-8d4e-ca88a5060931" providerId="AD" clId="Web-{14734523-6362-4BB5-98E7-857F55C5AEE7}" dt="2023-02-14T02:01:20.594" v="5" actId="1076"/>
          <ac:picMkLst>
            <pc:docMk/>
            <pc:sldMk cId="962007968" sldId="275"/>
            <ac:picMk id="3" creationId="{6658DED4-3846-9B91-84BB-A263B2D67353}"/>
          </ac:picMkLst>
        </pc:picChg>
        <pc:picChg chg="del">
          <ac:chgData name="Fry, Heather" userId="S::hfry1@una.edu::ae2b109a-f3db-476f-8d4e-ca88a5060931" providerId="AD" clId="Web-{14734523-6362-4BB5-98E7-857F55C5AEE7}" dt="2023-02-14T02:00:58.296" v="0"/>
          <ac:picMkLst>
            <pc:docMk/>
            <pc:sldMk cId="962007968" sldId="275"/>
            <ac:picMk id="130" creationId="{00000000-0000-0000-0000-000000000000}"/>
          </ac:picMkLst>
        </pc:picChg>
      </pc:sldChg>
    </pc:docChg>
  </pc:docChgLst>
  <pc:docChgLst>
    <pc:chgData name="Fry, Heather" userId="S::hfry1@una.edu::ae2b109a-f3db-476f-8d4e-ca88a5060931" providerId="AD" clId="Web-{C0DC5A7F-835B-4BAA-B8A1-A3844909FDC3}"/>
    <pc:docChg chg="addSld delSld modSld">
      <pc:chgData name="Fry, Heather" userId="S::hfry1@una.edu::ae2b109a-f3db-476f-8d4e-ca88a5060931" providerId="AD" clId="Web-{C0DC5A7F-835B-4BAA-B8A1-A3844909FDC3}" dt="2023-02-28T01:43:26.039" v="16" actId="20577"/>
      <pc:docMkLst>
        <pc:docMk/>
      </pc:docMkLst>
      <pc:sldChg chg="del">
        <pc:chgData name="Fry, Heather" userId="S::hfry1@una.edu::ae2b109a-f3db-476f-8d4e-ca88a5060931" providerId="AD" clId="Web-{C0DC5A7F-835B-4BAA-B8A1-A3844909FDC3}" dt="2023-02-28T01:43:05.586" v="12"/>
        <pc:sldMkLst>
          <pc:docMk/>
          <pc:sldMk cId="2115443983" sldId="305"/>
        </pc:sldMkLst>
      </pc:sldChg>
      <pc:sldChg chg="del">
        <pc:chgData name="Fry, Heather" userId="S::hfry1@una.edu::ae2b109a-f3db-476f-8d4e-ca88a5060931" providerId="AD" clId="Web-{C0DC5A7F-835B-4BAA-B8A1-A3844909FDC3}" dt="2023-02-28T01:42:39.038" v="6"/>
        <pc:sldMkLst>
          <pc:docMk/>
          <pc:sldMk cId="2668492910" sldId="306"/>
        </pc:sldMkLst>
      </pc:sldChg>
      <pc:sldChg chg="del">
        <pc:chgData name="Fry, Heather" userId="S::hfry1@una.edu::ae2b109a-f3db-476f-8d4e-ca88a5060931" providerId="AD" clId="Web-{C0DC5A7F-835B-4BAA-B8A1-A3844909FDC3}" dt="2023-02-28T01:42:35.757" v="5"/>
        <pc:sldMkLst>
          <pc:docMk/>
          <pc:sldMk cId="3079005638" sldId="307"/>
        </pc:sldMkLst>
      </pc:sldChg>
      <pc:sldChg chg="del">
        <pc:chgData name="Fry, Heather" userId="S::hfry1@una.edu::ae2b109a-f3db-476f-8d4e-ca88a5060931" providerId="AD" clId="Web-{C0DC5A7F-835B-4BAA-B8A1-A3844909FDC3}" dt="2023-02-28T01:42:32.038" v="4"/>
        <pc:sldMkLst>
          <pc:docMk/>
          <pc:sldMk cId="573699366" sldId="308"/>
        </pc:sldMkLst>
      </pc:sldChg>
      <pc:sldChg chg="modSp add">
        <pc:chgData name="Fry, Heather" userId="S::hfry1@una.edu::ae2b109a-f3db-476f-8d4e-ca88a5060931" providerId="AD" clId="Web-{C0DC5A7F-835B-4BAA-B8A1-A3844909FDC3}" dt="2023-02-28T01:43:26.039" v="16" actId="20577"/>
        <pc:sldMkLst>
          <pc:docMk/>
          <pc:sldMk cId="2856011590" sldId="310"/>
        </pc:sldMkLst>
        <pc:spChg chg="mod">
          <ac:chgData name="Fry, Heather" userId="S::hfry1@una.edu::ae2b109a-f3db-476f-8d4e-ca88a5060931" providerId="AD" clId="Web-{C0DC5A7F-835B-4BAA-B8A1-A3844909FDC3}" dt="2023-02-28T01:43:26.039" v="16" actId="20577"/>
          <ac:spMkLst>
            <pc:docMk/>
            <pc:sldMk cId="2856011590" sldId="310"/>
            <ac:spMk id="4" creationId="{12C4BDA6-56F3-800D-BE91-AF734D17F26D}"/>
          </ac:spMkLst>
        </pc:spChg>
      </pc:sldChg>
      <pc:sldChg chg="modSp add">
        <pc:chgData name="Fry, Heather" userId="S::hfry1@una.edu::ae2b109a-f3db-476f-8d4e-ca88a5060931" providerId="AD" clId="Web-{C0DC5A7F-835B-4BAA-B8A1-A3844909FDC3}" dt="2023-02-28T01:43:23.071" v="15" actId="20577"/>
        <pc:sldMkLst>
          <pc:docMk/>
          <pc:sldMk cId="194469407" sldId="311"/>
        </pc:sldMkLst>
        <pc:spChg chg="mod">
          <ac:chgData name="Fry, Heather" userId="S::hfry1@una.edu::ae2b109a-f3db-476f-8d4e-ca88a5060931" providerId="AD" clId="Web-{C0DC5A7F-835B-4BAA-B8A1-A3844909FDC3}" dt="2023-02-28T01:43:23.071" v="15" actId="20577"/>
          <ac:spMkLst>
            <pc:docMk/>
            <pc:sldMk cId="194469407" sldId="311"/>
            <ac:spMk id="4" creationId="{12C4BDA6-56F3-800D-BE91-AF734D17F26D}"/>
          </ac:spMkLst>
        </pc:spChg>
      </pc:sldChg>
      <pc:sldChg chg="add">
        <pc:chgData name="Fry, Heather" userId="S::hfry1@una.edu::ae2b109a-f3db-476f-8d4e-ca88a5060931" providerId="AD" clId="Web-{C0DC5A7F-835B-4BAA-B8A1-A3844909FDC3}" dt="2023-02-28T01:42:27.819" v="2"/>
        <pc:sldMkLst>
          <pc:docMk/>
          <pc:sldMk cId="2712998768" sldId="312"/>
        </pc:sldMkLst>
      </pc:sldChg>
      <pc:sldChg chg="addSp modSp add">
        <pc:chgData name="Fry, Heather" userId="S::hfry1@una.edu::ae2b109a-f3db-476f-8d4e-ca88a5060931" providerId="AD" clId="Web-{C0DC5A7F-835B-4BAA-B8A1-A3844909FDC3}" dt="2023-02-28T01:43:03.773" v="11" actId="20577"/>
        <pc:sldMkLst>
          <pc:docMk/>
          <pc:sldMk cId="219483211" sldId="313"/>
        </pc:sldMkLst>
        <pc:spChg chg="mod">
          <ac:chgData name="Fry, Heather" userId="S::hfry1@una.edu::ae2b109a-f3db-476f-8d4e-ca88a5060931" providerId="AD" clId="Web-{C0DC5A7F-835B-4BAA-B8A1-A3844909FDC3}" dt="2023-02-28T01:43:03.773" v="11" actId="20577"/>
          <ac:spMkLst>
            <pc:docMk/>
            <pc:sldMk cId="219483211" sldId="313"/>
            <ac:spMk id="4" creationId="{12C4BDA6-56F3-800D-BE91-AF734D17F26D}"/>
          </ac:spMkLst>
        </pc:spChg>
        <pc:spChg chg="add">
          <ac:chgData name="Fry, Heather" userId="S::hfry1@una.edu::ae2b109a-f3db-476f-8d4e-ca88a5060931" providerId="AD" clId="Web-{C0DC5A7F-835B-4BAA-B8A1-A3844909FDC3}" dt="2023-02-28T01:42:50.007" v="7"/>
          <ac:spMkLst>
            <pc:docMk/>
            <pc:sldMk cId="219483211" sldId="313"/>
            <ac:spMk id="6" creationId="{83155DA0-72FC-8F05-894D-EABB4C0FF042}"/>
          </ac:spMkLst>
        </pc:spChg>
      </pc:sldChg>
    </pc:docChg>
  </pc:docChgLst>
  <pc:docChgLst>
    <pc:chgData name="Eisenfelder, Christine Marie" userId="S::ceisenfelder@una.edu::67b014fb-9d14-4a27-95e8-cd2590d68eac" providerId="AD" clId="Web-{35326614-16DC-4197-BF0A-4F6A4D823853}"/>
    <pc:docChg chg="modSld">
      <pc:chgData name="Eisenfelder, Christine Marie" userId="S::ceisenfelder@una.edu::67b014fb-9d14-4a27-95e8-cd2590d68eac" providerId="AD" clId="Web-{35326614-16DC-4197-BF0A-4F6A4D823853}" dt="2023-02-11T20:51:11.578" v="68"/>
      <pc:docMkLst>
        <pc:docMk/>
      </pc:docMkLst>
      <pc:sldChg chg="addSp delSp modSp mod modClrScheme chgLayout">
        <pc:chgData name="Eisenfelder, Christine Marie" userId="S::ceisenfelder@una.edu::67b014fb-9d14-4a27-95e8-cd2590d68eac" providerId="AD" clId="Web-{35326614-16DC-4197-BF0A-4F6A4D823853}" dt="2023-02-11T20:33:20.777" v="4"/>
        <pc:sldMkLst>
          <pc:docMk/>
          <pc:sldMk cId="80529407" sldId="278"/>
        </pc:sldMkLst>
        <pc:spChg chg="add del mod ord">
          <ac:chgData name="Eisenfelder, Christine Marie" userId="S::ceisenfelder@una.edu::67b014fb-9d14-4a27-95e8-cd2590d68eac" providerId="AD" clId="Web-{35326614-16DC-4197-BF0A-4F6A4D823853}" dt="2023-02-11T20:33:20.777" v="4"/>
          <ac:spMkLst>
            <pc:docMk/>
            <pc:sldMk cId="80529407" sldId="278"/>
            <ac:spMk id="2" creationId="{2839FAD5-AA01-3E10-9B46-CF5EC42F3727}"/>
          </ac:spMkLst>
        </pc:spChg>
        <pc:spChg chg="add del mod ord">
          <ac:chgData name="Eisenfelder, Christine Marie" userId="S::ceisenfelder@una.edu::67b014fb-9d14-4a27-95e8-cd2590d68eac" providerId="AD" clId="Web-{35326614-16DC-4197-BF0A-4F6A4D823853}" dt="2023-02-11T20:32:49.166" v="2"/>
          <ac:spMkLst>
            <pc:docMk/>
            <pc:sldMk cId="80529407" sldId="278"/>
            <ac:spMk id="3" creationId="{FFDC74D9-CB31-B4BC-9E0B-A228E61066CB}"/>
          </ac:spMkLst>
        </pc:spChg>
        <pc:picChg chg="mod">
          <ac:chgData name="Eisenfelder, Christine Marie" userId="S::ceisenfelder@una.edu::67b014fb-9d14-4a27-95e8-cd2590d68eac" providerId="AD" clId="Web-{35326614-16DC-4197-BF0A-4F6A4D823853}" dt="2023-02-11T20:32:02.258" v="1" actId="1076"/>
          <ac:picMkLst>
            <pc:docMk/>
            <pc:sldMk cId="80529407" sldId="278"/>
            <ac:picMk id="160" creationId="{00000000-0000-0000-0000-000000000000}"/>
          </ac:picMkLst>
        </pc:picChg>
      </pc:sldChg>
      <pc:sldChg chg="addSp delSp modSp mod modClrScheme chgLayout">
        <pc:chgData name="Eisenfelder, Christine Marie" userId="S::ceisenfelder@una.edu::67b014fb-9d14-4a27-95e8-cd2590d68eac" providerId="AD" clId="Web-{35326614-16DC-4197-BF0A-4F6A4D823853}" dt="2023-02-11T20:35:39.131" v="18" actId="1076"/>
        <pc:sldMkLst>
          <pc:docMk/>
          <pc:sldMk cId="2048203928" sldId="279"/>
        </pc:sldMkLst>
        <pc:spChg chg="add del mod ord">
          <ac:chgData name="Eisenfelder, Christine Marie" userId="S::ceisenfelder@una.edu::67b014fb-9d14-4a27-95e8-cd2590d68eac" providerId="AD" clId="Web-{35326614-16DC-4197-BF0A-4F6A4D823853}" dt="2023-02-11T20:34:07.003" v="8"/>
          <ac:spMkLst>
            <pc:docMk/>
            <pc:sldMk cId="2048203928" sldId="279"/>
            <ac:spMk id="2" creationId="{25214C13-EC0E-4189-8404-B8E59C08132E}"/>
          </ac:spMkLst>
        </pc:spChg>
        <pc:spChg chg="mod ord">
          <ac:chgData name="Eisenfelder, Christine Marie" userId="S::ceisenfelder@una.edu::67b014fb-9d14-4a27-95e8-cd2590d68eac" providerId="AD" clId="Web-{35326614-16DC-4197-BF0A-4F6A4D823853}" dt="2023-02-11T20:33:47.934" v="5"/>
          <ac:spMkLst>
            <pc:docMk/>
            <pc:sldMk cId="2048203928" sldId="279"/>
            <ac:spMk id="167" creationId="{00000000-0000-0000-0000-000000000000}"/>
          </ac:spMkLst>
        </pc:spChg>
        <pc:spChg chg="mod">
          <ac:chgData name="Eisenfelder, Christine Marie" userId="S::ceisenfelder@una.edu::67b014fb-9d14-4a27-95e8-cd2590d68eac" providerId="AD" clId="Web-{35326614-16DC-4197-BF0A-4F6A4D823853}" dt="2023-02-11T20:35:22.209" v="17" actId="20577"/>
          <ac:spMkLst>
            <pc:docMk/>
            <pc:sldMk cId="2048203928" sldId="279"/>
            <ac:spMk id="168" creationId="{00000000-0000-0000-0000-000000000000}"/>
          </ac:spMkLst>
        </pc:spChg>
        <pc:spChg chg="mod">
          <ac:chgData name="Eisenfelder, Christine Marie" userId="S::ceisenfelder@una.edu::67b014fb-9d14-4a27-95e8-cd2590d68eac" providerId="AD" clId="Web-{35326614-16DC-4197-BF0A-4F6A4D823853}" dt="2023-02-11T20:34:31.394" v="11"/>
          <ac:spMkLst>
            <pc:docMk/>
            <pc:sldMk cId="2048203928" sldId="279"/>
            <ac:spMk id="170" creationId="{00000000-0000-0000-0000-000000000000}"/>
          </ac:spMkLst>
        </pc:spChg>
        <pc:spChg chg="mod">
          <ac:chgData name="Eisenfelder, Christine Marie" userId="S::ceisenfelder@una.edu::67b014fb-9d14-4a27-95e8-cd2590d68eac" providerId="AD" clId="Web-{35326614-16DC-4197-BF0A-4F6A4D823853}" dt="2023-02-11T20:34:23.972" v="10"/>
          <ac:spMkLst>
            <pc:docMk/>
            <pc:sldMk cId="2048203928" sldId="279"/>
            <ac:spMk id="171" creationId="{00000000-0000-0000-0000-000000000000}"/>
          </ac:spMkLst>
        </pc:spChg>
        <pc:picChg chg="mod">
          <ac:chgData name="Eisenfelder, Christine Marie" userId="S::ceisenfelder@una.edu::67b014fb-9d14-4a27-95e8-cd2590d68eac" providerId="AD" clId="Web-{35326614-16DC-4197-BF0A-4F6A4D823853}" dt="2023-02-11T20:35:39.131" v="18" actId="1076"/>
          <ac:picMkLst>
            <pc:docMk/>
            <pc:sldMk cId="2048203928" sldId="279"/>
            <ac:picMk id="169" creationId="{00000000-0000-0000-0000-000000000000}"/>
          </ac:picMkLst>
        </pc:picChg>
      </pc:sldChg>
      <pc:sldChg chg="addSp delSp modSp mod modClrScheme chgLayout">
        <pc:chgData name="Eisenfelder, Christine Marie" userId="S::ceisenfelder@una.edu::67b014fb-9d14-4a27-95e8-cd2590d68eac" providerId="AD" clId="Web-{35326614-16DC-4197-BF0A-4F6A4D823853}" dt="2023-02-11T20:41:58.882" v="43" actId="1076"/>
        <pc:sldMkLst>
          <pc:docMk/>
          <pc:sldMk cId="1025882642" sldId="280"/>
        </pc:sldMkLst>
        <pc:spChg chg="add del mod ord">
          <ac:chgData name="Eisenfelder, Christine Marie" userId="S::ceisenfelder@una.edu::67b014fb-9d14-4a27-95e8-cd2590d68eac" providerId="AD" clId="Web-{35326614-16DC-4197-BF0A-4F6A4D823853}" dt="2023-02-11T20:36:40.400" v="22"/>
          <ac:spMkLst>
            <pc:docMk/>
            <pc:sldMk cId="1025882642" sldId="280"/>
            <ac:spMk id="2" creationId="{30803A1F-6CD6-90A9-84DB-2A18B423D46F}"/>
          </ac:spMkLst>
        </pc:spChg>
        <pc:spChg chg="add mod">
          <ac:chgData name="Eisenfelder, Christine Marie" userId="S::ceisenfelder@una.edu::67b014fb-9d14-4a27-95e8-cd2590d68eac" providerId="AD" clId="Web-{35326614-16DC-4197-BF0A-4F6A4D823853}" dt="2023-02-11T20:41:58.882" v="43" actId="1076"/>
          <ac:spMkLst>
            <pc:docMk/>
            <pc:sldMk cId="1025882642" sldId="280"/>
            <ac:spMk id="3" creationId="{CA8C69A4-77B9-DF8C-E541-ABE2209D903D}"/>
          </ac:spMkLst>
        </pc:spChg>
        <pc:spChg chg="del mod ord">
          <ac:chgData name="Eisenfelder, Christine Marie" userId="S::ceisenfelder@una.edu::67b014fb-9d14-4a27-95e8-cd2590d68eac" providerId="AD" clId="Web-{35326614-16DC-4197-BF0A-4F6A4D823853}" dt="2023-02-11T20:37:27.730" v="28"/>
          <ac:spMkLst>
            <pc:docMk/>
            <pc:sldMk cId="1025882642" sldId="280"/>
            <ac:spMk id="176" creationId="{00000000-0000-0000-0000-000000000000}"/>
          </ac:spMkLst>
        </pc:spChg>
        <pc:spChg chg="mod">
          <ac:chgData name="Eisenfelder, Christine Marie" userId="S::ceisenfelder@una.edu::67b014fb-9d14-4a27-95e8-cd2590d68eac" providerId="AD" clId="Web-{35326614-16DC-4197-BF0A-4F6A4D823853}" dt="2023-02-11T20:37:43.934" v="29" actId="1076"/>
          <ac:spMkLst>
            <pc:docMk/>
            <pc:sldMk cId="1025882642" sldId="280"/>
            <ac:spMk id="177" creationId="{00000000-0000-0000-0000-000000000000}"/>
          </ac:spMkLst>
        </pc:spChg>
        <pc:picChg chg="mod">
          <ac:chgData name="Eisenfelder, Christine Marie" userId="S::ceisenfelder@una.edu::67b014fb-9d14-4a27-95e8-cd2590d68eac" providerId="AD" clId="Web-{35326614-16DC-4197-BF0A-4F6A4D823853}" dt="2023-02-11T20:41:52.772" v="42" actId="1076"/>
          <ac:picMkLst>
            <pc:docMk/>
            <pc:sldMk cId="1025882642" sldId="280"/>
            <ac:picMk id="178" creationId="{00000000-0000-0000-0000-000000000000}"/>
          </ac:picMkLst>
        </pc:picChg>
      </pc:sldChg>
      <pc:sldChg chg="addSp delSp modSp mod modClrScheme chgLayout">
        <pc:chgData name="Eisenfelder, Christine Marie" userId="S::ceisenfelder@una.edu::67b014fb-9d14-4a27-95e8-cd2590d68eac" providerId="AD" clId="Web-{35326614-16DC-4197-BF0A-4F6A4D823853}" dt="2023-02-11T20:48:36.680" v="50" actId="1076"/>
        <pc:sldMkLst>
          <pc:docMk/>
          <pc:sldMk cId="1323679143" sldId="281"/>
        </pc:sldMkLst>
        <pc:spChg chg="add del mod ord">
          <ac:chgData name="Eisenfelder, Christine Marie" userId="S::ceisenfelder@una.edu::67b014fb-9d14-4a27-95e8-cd2590d68eac" providerId="AD" clId="Web-{35326614-16DC-4197-BF0A-4F6A4D823853}" dt="2023-02-11T20:48:01.460" v="47"/>
          <ac:spMkLst>
            <pc:docMk/>
            <pc:sldMk cId="1323679143" sldId="281"/>
            <ac:spMk id="2" creationId="{3B731EB7-0E24-297C-8B58-16039668EF8E}"/>
          </ac:spMkLst>
        </pc:spChg>
        <pc:spChg chg="mod ord">
          <ac:chgData name="Eisenfelder, Christine Marie" userId="S::ceisenfelder@una.edu::67b014fb-9d14-4a27-95e8-cd2590d68eac" providerId="AD" clId="Web-{35326614-16DC-4197-BF0A-4F6A4D823853}" dt="2023-02-11T20:48:28.086" v="49" actId="20577"/>
          <ac:spMkLst>
            <pc:docMk/>
            <pc:sldMk cId="1323679143" sldId="281"/>
            <ac:spMk id="183" creationId="{00000000-0000-0000-0000-000000000000}"/>
          </ac:spMkLst>
        </pc:spChg>
        <pc:spChg chg="mod">
          <ac:chgData name="Eisenfelder, Christine Marie" userId="S::ceisenfelder@una.edu::67b014fb-9d14-4a27-95e8-cd2590d68eac" providerId="AD" clId="Web-{35326614-16DC-4197-BF0A-4F6A4D823853}" dt="2023-02-11T20:48:36.680" v="50" actId="1076"/>
          <ac:spMkLst>
            <pc:docMk/>
            <pc:sldMk cId="1323679143" sldId="281"/>
            <ac:spMk id="184" creationId="{00000000-0000-0000-0000-000000000000}"/>
          </ac:spMkLst>
        </pc:spChg>
        <pc:picChg chg="mod">
          <ac:chgData name="Eisenfelder, Christine Marie" userId="S::ceisenfelder@una.edu::67b014fb-9d14-4a27-95e8-cd2590d68eac" providerId="AD" clId="Web-{35326614-16DC-4197-BF0A-4F6A4D823853}" dt="2023-02-11T20:47:53.491" v="45" actId="1076"/>
          <ac:picMkLst>
            <pc:docMk/>
            <pc:sldMk cId="1323679143" sldId="281"/>
            <ac:picMk id="185" creationId="{00000000-0000-0000-0000-000000000000}"/>
          </ac:picMkLst>
        </pc:picChg>
      </pc:sldChg>
      <pc:sldChg chg="addSp delSp modSp mod modClrScheme chgLayout">
        <pc:chgData name="Eisenfelder, Christine Marie" userId="S::ceisenfelder@una.edu::67b014fb-9d14-4a27-95e8-cd2590d68eac" providerId="AD" clId="Web-{35326614-16DC-4197-BF0A-4F6A4D823853}" dt="2023-02-11T20:49:48.183" v="59"/>
        <pc:sldMkLst>
          <pc:docMk/>
          <pc:sldMk cId="2159473158" sldId="282"/>
        </pc:sldMkLst>
        <pc:spChg chg="add del mod ord">
          <ac:chgData name="Eisenfelder, Christine Marie" userId="S::ceisenfelder@una.edu::67b014fb-9d14-4a27-95e8-cd2590d68eac" providerId="AD" clId="Web-{35326614-16DC-4197-BF0A-4F6A4D823853}" dt="2023-02-11T20:49:03.056" v="52"/>
          <ac:spMkLst>
            <pc:docMk/>
            <pc:sldMk cId="2159473158" sldId="282"/>
            <ac:spMk id="2" creationId="{A1BE034B-6D25-2361-4C09-1EEA497B4F6B}"/>
          </ac:spMkLst>
        </pc:spChg>
        <pc:spChg chg="mod ord">
          <ac:chgData name="Eisenfelder, Christine Marie" userId="S::ceisenfelder@una.edu::67b014fb-9d14-4a27-95e8-cd2590d68eac" providerId="AD" clId="Web-{35326614-16DC-4197-BF0A-4F6A4D823853}" dt="2023-02-11T20:49:14.057" v="54" actId="1076"/>
          <ac:spMkLst>
            <pc:docMk/>
            <pc:sldMk cId="2159473158" sldId="282"/>
            <ac:spMk id="190" creationId="{00000000-0000-0000-0000-000000000000}"/>
          </ac:spMkLst>
        </pc:spChg>
        <pc:spChg chg="mod">
          <ac:chgData name="Eisenfelder, Christine Marie" userId="S::ceisenfelder@una.edu::67b014fb-9d14-4a27-95e8-cd2590d68eac" providerId="AD" clId="Web-{35326614-16DC-4197-BF0A-4F6A4D823853}" dt="2023-02-11T20:49:38.339" v="58" actId="1076"/>
          <ac:spMkLst>
            <pc:docMk/>
            <pc:sldMk cId="2159473158" sldId="282"/>
            <ac:spMk id="192" creationId="{00000000-0000-0000-0000-000000000000}"/>
          </ac:spMkLst>
        </pc:spChg>
        <pc:spChg chg="mod">
          <ac:chgData name="Eisenfelder, Christine Marie" userId="S::ceisenfelder@una.edu::67b014fb-9d14-4a27-95e8-cd2590d68eac" providerId="AD" clId="Web-{35326614-16DC-4197-BF0A-4F6A4D823853}" dt="2023-02-11T20:49:48.183" v="59"/>
          <ac:spMkLst>
            <pc:docMk/>
            <pc:sldMk cId="2159473158" sldId="282"/>
            <ac:spMk id="193" creationId="{00000000-0000-0000-0000-000000000000}"/>
          </ac:spMkLst>
        </pc:spChg>
        <pc:picChg chg="mod">
          <ac:chgData name="Eisenfelder, Christine Marie" userId="S::ceisenfelder@una.edu::67b014fb-9d14-4a27-95e8-cd2590d68eac" providerId="AD" clId="Web-{35326614-16DC-4197-BF0A-4F6A4D823853}" dt="2023-02-11T20:49:08.760" v="53" actId="1076"/>
          <ac:picMkLst>
            <pc:docMk/>
            <pc:sldMk cId="2159473158" sldId="282"/>
            <ac:picMk id="191" creationId="{00000000-0000-0000-0000-000000000000}"/>
          </ac:picMkLst>
        </pc:picChg>
      </pc:sldChg>
      <pc:sldChg chg="addSp delSp modSp mod modClrScheme chgLayout">
        <pc:chgData name="Eisenfelder, Christine Marie" userId="S::ceisenfelder@una.edu::67b014fb-9d14-4a27-95e8-cd2590d68eac" providerId="AD" clId="Web-{35326614-16DC-4197-BF0A-4F6A4D823853}" dt="2023-02-11T20:51:11.578" v="68"/>
        <pc:sldMkLst>
          <pc:docMk/>
          <pc:sldMk cId="2872964180" sldId="284"/>
        </pc:sldMkLst>
        <pc:spChg chg="add del mod ord">
          <ac:chgData name="Eisenfelder, Christine Marie" userId="S::ceisenfelder@una.edu::67b014fb-9d14-4a27-95e8-cd2590d68eac" providerId="AD" clId="Web-{35326614-16DC-4197-BF0A-4F6A4D823853}" dt="2023-02-11T20:50:28.154" v="64"/>
          <ac:spMkLst>
            <pc:docMk/>
            <pc:sldMk cId="2872964180" sldId="284"/>
            <ac:spMk id="2" creationId="{17A0C00A-B7CB-F60D-A96A-5CC1BD7E89F5}"/>
          </ac:spMkLst>
        </pc:spChg>
        <pc:spChg chg="mod ord">
          <ac:chgData name="Eisenfelder, Christine Marie" userId="S::ceisenfelder@una.edu::67b014fb-9d14-4a27-95e8-cd2590d68eac" providerId="AD" clId="Web-{35326614-16DC-4197-BF0A-4F6A4D823853}" dt="2023-02-11T20:50:11.934" v="60"/>
          <ac:spMkLst>
            <pc:docMk/>
            <pc:sldMk cId="2872964180" sldId="284"/>
            <ac:spMk id="198" creationId="{00000000-0000-0000-0000-000000000000}"/>
          </ac:spMkLst>
        </pc:spChg>
        <pc:spChg chg="add del mod">
          <ac:chgData name="Eisenfelder, Christine Marie" userId="S::ceisenfelder@una.edu::67b014fb-9d14-4a27-95e8-cd2590d68eac" providerId="AD" clId="Web-{35326614-16DC-4197-BF0A-4F6A4D823853}" dt="2023-02-11T20:50:40.857" v="65" actId="1076"/>
          <ac:spMkLst>
            <pc:docMk/>
            <pc:sldMk cId="2872964180" sldId="284"/>
            <ac:spMk id="200" creationId="{00000000-0000-0000-0000-000000000000}"/>
          </ac:spMkLst>
        </pc:spChg>
        <pc:spChg chg="mod">
          <ac:chgData name="Eisenfelder, Christine Marie" userId="S::ceisenfelder@una.edu::67b014fb-9d14-4a27-95e8-cd2590d68eac" providerId="AD" clId="Web-{35326614-16DC-4197-BF0A-4F6A4D823853}" dt="2023-02-11T20:51:11.578" v="68"/>
          <ac:spMkLst>
            <pc:docMk/>
            <pc:sldMk cId="2872964180" sldId="284"/>
            <ac:spMk id="201" creationId="{00000000-0000-0000-0000-000000000000}"/>
          </ac:spMkLst>
        </pc:spChg>
        <pc:spChg chg="mod">
          <ac:chgData name="Eisenfelder, Christine Marie" userId="S::ceisenfelder@una.edu::67b014fb-9d14-4a27-95e8-cd2590d68eac" providerId="AD" clId="Web-{35326614-16DC-4197-BF0A-4F6A4D823853}" dt="2023-02-11T20:50:59.296" v="67"/>
          <ac:spMkLst>
            <pc:docMk/>
            <pc:sldMk cId="2872964180" sldId="284"/>
            <ac:spMk id="202" creationId="{00000000-0000-0000-0000-000000000000}"/>
          </ac:spMkLst>
        </pc:spChg>
        <pc:picChg chg="mod">
          <ac:chgData name="Eisenfelder, Christine Marie" userId="S::ceisenfelder@una.edu::67b014fb-9d14-4a27-95e8-cd2590d68eac" providerId="AD" clId="Web-{35326614-16DC-4197-BF0A-4F6A4D823853}" dt="2023-02-11T20:50:51.795" v="66" actId="1076"/>
          <ac:picMkLst>
            <pc:docMk/>
            <pc:sldMk cId="2872964180" sldId="284"/>
            <ac:picMk id="199" creationId="{00000000-0000-0000-0000-000000000000}"/>
          </ac:picMkLst>
        </pc:picChg>
      </pc:sldChg>
    </pc:docChg>
  </pc:docChgLst>
  <pc:docChgLst>
    <pc:chgData name="Eisenfelder, Christine Marie" userId="S::ceisenfelder@una.edu::67b014fb-9d14-4a27-95e8-cd2590d68eac" providerId="AD" clId="Web-{21BAAEDF-024A-472C-AE1B-FADC26A238F1}"/>
    <pc:docChg chg="sldOrd">
      <pc:chgData name="Eisenfelder, Christine Marie" userId="S::ceisenfelder@una.edu::67b014fb-9d14-4a27-95e8-cd2590d68eac" providerId="AD" clId="Web-{21BAAEDF-024A-472C-AE1B-FADC26A238F1}" dt="2023-02-15T16:12:41.250" v="0"/>
      <pc:docMkLst>
        <pc:docMk/>
      </pc:docMkLst>
      <pc:sldChg chg="ord">
        <pc:chgData name="Eisenfelder, Christine Marie" userId="S::ceisenfelder@una.edu::67b014fb-9d14-4a27-95e8-cd2590d68eac" providerId="AD" clId="Web-{21BAAEDF-024A-472C-AE1B-FADC26A238F1}" dt="2023-02-15T16:12:41.250" v="0"/>
        <pc:sldMkLst>
          <pc:docMk/>
          <pc:sldMk cId="46124553" sldId="293"/>
        </pc:sldMkLst>
      </pc:sldChg>
    </pc:docChg>
  </pc:docChgLst>
  <pc:docChgLst>
    <pc:chgData name="Eisenfelder, Christine Marie" userId="S::ceisenfelder@una.edu::67b014fb-9d14-4a27-95e8-cd2590d68eac" providerId="AD" clId="Web-{4944CFE4-91B3-49FD-8123-EBAC48B1F82B}"/>
    <pc:docChg chg="modSld">
      <pc:chgData name="Eisenfelder, Christine Marie" userId="S::ceisenfelder@una.edu::67b014fb-9d14-4a27-95e8-cd2590d68eac" providerId="AD" clId="Web-{4944CFE4-91B3-49FD-8123-EBAC48B1F82B}" dt="2023-02-16T00:34:15.451" v="25"/>
      <pc:docMkLst>
        <pc:docMk/>
      </pc:docMkLst>
      <pc:sldChg chg="modSp">
        <pc:chgData name="Eisenfelder, Christine Marie" userId="S::ceisenfelder@una.edu::67b014fb-9d14-4a27-95e8-cd2590d68eac" providerId="AD" clId="Web-{4944CFE4-91B3-49FD-8123-EBAC48B1F82B}" dt="2023-02-16T00:34:15.451" v="25"/>
        <pc:sldMkLst>
          <pc:docMk/>
          <pc:sldMk cId="3977132465" sldId="271"/>
        </pc:sldMkLst>
        <pc:picChg chg="mod">
          <ac:chgData name="Eisenfelder, Christine Marie" userId="S::ceisenfelder@una.edu::67b014fb-9d14-4a27-95e8-cd2590d68eac" providerId="AD" clId="Web-{4944CFE4-91B3-49FD-8123-EBAC48B1F82B}" dt="2023-02-16T00:34:15.451" v="25"/>
          <ac:picMkLst>
            <pc:docMk/>
            <pc:sldMk cId="3977132465" sldId="271"/>
            <ac:picMk id="2" creationId="{B2C5C4B1-92A1-EE7D-C68D-44BB177030D8}"/>
          </ac:picMkLst>
        </pc:picChg>
      </pc:sldChg>
      <pc:sldChg chg="modSp">
        <pc:chgData name="Eisenfelder, Christine Marie" userId="S::ceisenfelder@una.edu::67b014fb-9d14-4a27-95e8-cd2590d68eac" providerId="AD" clId="Web-{4944CFE4-91B3-49FD-8123-EBAC48B1F82B}" dt="2023-02-16T00:33:29.151" v="23"/>
        <pc:sldMkLst>
          <pc:docMk/>
          <pc:sldMk cId="4132126047" sldId="272"/>
        </pc:sldMkLst>
        <pc:picChg chg="mod">
          <ac:chgData name="Eisenfelder, Christine Marie" userId="S::ceisenfelder@una.edu::67b014fb-9d14-4a27-95e8-cd2590d68eac" providerId="AD" clId="Web-{4944CFE4-91B3-49FD-8123-EBAC48B1F82B}" dt="2023-02-16T00:33:29.151" v="23"/>
          <ac:picMkLst>
            <pc:docMk/>
            <pc:sldMk cId="4132126047" sldId="272"/>
            <ac:picMk id="122" creationId="{00000000-0000-0000-0000-000000000000}"/>
          </ac:picMkLst>
        </pc:picChg>
      </pc:sldChg>
      <pc:sldChg chg="modSp">
        <pc:chgData name="Eisenfelder, Christine Marie" userId="S::ceisenfelder@una.edu::67b014fb-9d14-4a27-95e8-cd2590d68eac" providerId="AD" clId="Web-{4944CFE4-91B3-49FD-8123-EBAC48B1F82B}" dt="2023-02-16T00:33:52.278" v="24"/>
        <pc:sldMkLst>
          <pc:docMk/>
          <pc:sldMk cId="3710170540" sldId="273"/>
        </pc:sldMkLst>
        <pc:picChg chg="mod">
          <ac:chgData name="Eisenfelder, Christine Marie" userId="S::ceisenfelder@una.edu::67b014fb-9d14-4a27-95e8-cd2590d68eac" providerId="AD" clId="Web-{4944CFE4-91B3-49FD-8123-EBAC48B1F82B}" dt="2023-02-16T00:33:52.278" v="24"/>
          <ac:picMkLst>
            <pc:docMk/>
            <pc:sldMk cId="3710170540" sldId="273"/>
            <ac:picMk id="114" creationId="{00000000-0000-0000-0000-000000000000}"/>
          </ac:picMkLst>
        </pc:picChg>
      </pc:sldChg>
      <pc:sldChg chg="modSp">
        <pc:chgData name="Eisenfelder, Christine Marie" userId="S::ceisenfelder@una.edu::67b014fb-9d14-4a27-95e8-cd2590d68eac" providerId="AD" clId="Web-{4944CFE4-91B3-49FD-8123-EBAC48B1F82B}" dt="2023-02-16T00:33:03.712" v="22"/>
        <pc:sldMkLst>
          <pc:docMk/>
          <pc:sldMk cId="962007968" sldId="275"/>
        </pc:sldMkLst>
        <pc:picChg chg="mod">
          <ac:chgData name="Eisenfelder, Christine Marie" userId="S::ceisenfelder@una.edu::67b014fb-9d14-4a27-95e8-cd2590d68eac" providerId="AD" clId="Web-{4944CFE4-91B3-49FD-8123-EBAC48B1F82B}" dt="2023-02-16T00:33:03.712" v="22"/>
          <ac:picMkLst>
            <pc:docMk/>
            <pc:sldMk cId="962007968" sldId="275"/>
            <ac:picMk id="3" creationId="{6658DED4-3846-9B91-84BB-A263B2D67353}"/>
          </ac:picMkLst>
        </pc:picChg>
      </pc:sldChg>
      <pc:sldChg chg="modSp">
        <pc:chgData name="Eisenfelder, Christine Marie" userId="S::ceisenfelder@una.edu::67b014fb-9d14-4a27-95e8-cd2590d68eac" providerId="AD" clId="Web-{4944CFE4-91B3-49FD-8123-EBAC48B1F82B}" dt="2023-02-16T00:32:21.178" v="21"/>
        <pc:sldMkLst>
          <pc:docMk/>
          <pc:sldMk cId="2691848012" sldId="276"/>
        </pc:sldMkLst>
        <pc:picChg chg="mod">
          <ac:chgData name="Eisenfelder, Christine Marie" userId="S::ceisenfelder@una.edu::67b014fb-9d14-4a27-95e8-cd2590d68eac" providerId="AD" clId="Web-{4944CFE4-91B3-49FD-8123-EBAC48B1F82B}" dt="2023-02-16T00:32:21.178" v="21"/>
          <ac:picMkLst>
            <pc:docMk/>
            <pc:sldMk cId="2691848012" sldId="276"/>
            <ac:picMk id="138" creationId="{00000000-0000-0000-0000-000000000000}"/>
          </ac:picMkLst>
        </pc:picChg>
      </pc:sldChg>
      <pc:sldChg chg="modSp">
        <pc:chgData name="Eisenfelder, Christine Marie" userId="S::ceisenfelder@una.edu::67b014fb-9d14-4a27-95e8-cd2590d68eac" providerId="AD" clId="Web-{4944CFE4-91B3-49FD-8123-EBAC48B1F82B}" dt="2023-02-16T00:31:04.655" v="19"/>
        <pc:sldMkLst>
          <pc:docMk/>
          <pc:sldMk cId="106942492" sldId="277"/>
        </pc:sldMkLst>
        <pc:picChg chg="mod">
          <ac:chgData name="Eisenfelder, Christine Marie" userId="S::ceisenfelder@una.edu::67b014fb-9d14-4a27-95e8-cd2590d68eac" providerId="AD" clId="Web-{4944CFE4-91B3-49FD-8123-EBAC48B1F82B}" dt="2023-02-16T00:31:04.655" v="19"/>
          <ac:picMkLst>
            <pc:docMk/>
            <pc:sldMk cId="106942492" sldId="277"/>
            <ac:picMk id="149" creationId="{00000000-0000-0000-0000-000000000000}"/>
          </ac:picMkLst>
        </pc:picChg>
      </pc:sldChg>
      <pc:sldChg chg="modSp">
        <pc:chgData name="Eisenfelder, Christine Marie" userId="S::ceisenfelder@una.edu::67b014fb-9d14-4a27-95e8-cd2590d68eac" providerId="AD" clId="Web-{4944CFE4-91B3-49FD-8123-EBAC48B1F82B}" dt="2023-02-16T00:30:20.621" v="17"/>
        <pc:sldMkLst>
          <pc:docMk/>
          <pc:sldMk cId="2048203928" sldId="279"/>
        </pc:sldMkLst>
        <pc:picChg chg="mod">
          <ac:chgData name="Eisenfelder, Christine Marie" userId="S::ceisenfelder@una.edu::67b014fb-9d14-4a27-95e8-cd2590d68eac" providerId="AD" clId="Web-{4944CFE4-91B3-49FD-8123-EBAC48B1F82B}" dt="2023-02-16T00:30:20.621" v="17"/>
          <ac:picMkLst>
            <pc:docMk/>
            <pc:sldMk cId="2048203928" sldId="279"/>
            <ac:picMk id="169" creationId="{00000000-0000-0000-0000-000000000000}"/>
          </ac:picMkLst>
        </pc:picChg>
      </pc:sldChg>
      <pc:sldChg chg="modSp">
        <pc:chgData name="Eisenfelder, Christine Marie" userId="S::ceisenfelder@una.edu::67b014fb-9d14-4a27-95e8-cd2590d68eac" providerId="AD" clId="Web-{4944CFE4-91B3-49FD-8123-EBAC48B1F82B}" dt="2023-02-16T00:29:57.901" v="16"/>
        <pc:sldMkLst>
          <pc:docMk/>
          <pc:sldMk cId="1025882642" sldId="280"/>
        </pc:sldMkLst>
        <pc:picChg chg="mod">
          <ac:chgData name="Eisenfelder, Christine Marie" userId="S::ceisenfelder@una.edu::67b014fb-9d14-4a27-95e8-cd2590d68eac" providerId="AD" clId="Web-{4944CFE4-91B3-49FD-8123-EBAC48B1F82B}" dt="2023-02-16T00:29:57.901" v="16"/>
          <ac:picMkLst>
            <pc:docMk/>
            <pc:sldMk cId="1025882642" sldId="280"/>
            <ac:picMk id="178" creationId="{00000000-0000-0000-0000-000000000000}"/>
          </ac:picMkLst>
        </pc:picChg>
      </pc:sldChg>
      <pc:sldChg chg="modSp">
        <pc:chgData name="Eisenfelder, Christine Marie" userId="S::ceisenfelder@una.edu::67b014fb-9d14-4a27-95e8-cd2590d68eac" providerId="AD" clId="Web-{4944CFE4-91B3-49FD-8123-EBAC48B1F82B}" dt="2023-02-16T00:28:44.162" v="15"/>
        <pc:sldMkLst>
          <pc:docMk/>
          <pc:sldMk cId="1323679143" sldId="281"/>
        </pc:sldMkLst>
        <pc:picChg chg="mod">
          <ac:chgData name="Eisenfelder, Christine Marie" userId="S::ceisenfelder@una.edu::67b014fb-9d14-4a27-95e8-cd2590d68eac" providerId="AD" clId="Web-{4944CFE4-91B3-49FD-8123-EBAC48B1F82B}" dt="2023-02-16T00:28:44.162" v="15"/>
          <ac:picMkLst>
            <pc:docMk/>
            <pc:sldMk cId="1323679143" sldId="281"/>
            <ac:picMk id="185" creationId="{00000000-0000-0000-0000-000000000000}"/>
          </ac:picMkLst>
        </pc:picChg>
      </pc:sldChg>
      <pc:sldChg chg="modSp">
        <pc:chgData name="Eisenfelder, Christine Marie" userId="S::ceisenfelder@una.edu::67b014fb-9d14-4a27-95e8-cd2590d68eac" providerId="AD" clId="Web-{4944CFE4-91B3-49FD-8123-EBAC48B1F82B}" dt="2023-02-16T00:27:56.065" v="14"/>
        <pc:sldMkLst>
          <pc:docMk/>
          <pc:sldMk cId="2872964180" sldId="284"/>
        </pc:sldMkLst>
        <pc:picChg chg="mod">
          <ac:chgData name="Eisenfelder, Christine Marie" userId="S::ceisenfelder@una.edu::67b014fb-9d14-4a27-95e8-cd2590d68eac" providerId="AD" clId="Web-{4944CFE4-91B3-49FD-8123-EBAC48B1F82B}" dt="2023-02-16T00:27:56.065" v="14"/>
          <ac:picMkLst>
            <pc:docMk/>
            <pc:sldMk cId="2872964180" sldId="284"/>
            <ac:picMk id="199" creationId="{00000000-0000-0000-0000-000000000000}"/>
          </ac:picMkLst>
        </pc:picChg>
      </pc:sldChg>
      <pc:sldChg chg="modSp">
        <pc:chgData name="Eisenfelder, Christine Marie" userId="S::ceisenfelder@una.edu::67b014fb-9d14-4a27-95e8-cd2590d68eac" providerId="AD" clId="Web-{4944CFE4-91B3-49FD-8123-EBAC48B1F82B}" dt="2023-02-16T00:30:34.669" v="18"/>
        <pc:sldMkLst>
          <pc:docMk/>
          <pc:sldMk cId="3666279742" sldId="285"/>
        </pc:sldMkLst>
        <pc:picChg chg="mod">
          <ac:chgData name="Eisenfelder, Christine Marie" userId="S::ceisenfelder@una.edu::67b014fb-9d14-4a27-95e8-cd2590d68eac" providerId="AD" clId="Web-{4944CFE4-91B3-49FD-8123-EBAC48B1F82B}" dt="2023-02-16T00:30:34.669" v="18"/>
          <ac:picMkLst>
            <pc:docMk/>
            <pc:sldMk cId="3666279742" sldId="285"/>
            <ac:picMk id="5" creationId="{5EF40B99-40B6-7D11-F12E-ADCA50A52FDA}"/>
          </ac:picMkLst>
        </pc:picChg>
      </pc:sldChg>
      <pc:sldChg chg="modSp">
        <pc:chgData name="Eisenfelder, Christine Marie" userId="S::ceisenfelder@una.edu::67b014fb-9d14-4a27-95e8-cd2590d68eac" providerId="AD" clId="Web-{4944CFE4-91B3-49FD-8123-EBAC48B1F82B}" dt="2023-02-16T00:27:20.609" v="13"/>
        <pc:sldMkLst>
          <pc:docMk/>
          <pc:sldMk cId="1064976514" sldId="290"/>
        </pc:sldMkLst>
        <pc:picChg chg="mod">
          <ac:chgData name="Eisenfelder, Christine Marie" userId="S::ceisenfelder@una.edu::67b014fb-9d14-4a27-95e8-cd2590d68eac" providerId="AD" clId="Web-{4944CFE4-91B3-49FD-8123-EBAC48B1F82B}" dt="2023-02-16T00:27:20.609" v="13"/>
          <ac:picMkLst>
            <pc:docMk/>
            <pc:sldMk cId="1064976514" sldId="290"/>
            <ac:picMk id="8" creationId="{D1CE322D-BF6D-562F-AC3E-DB54F0D2A81D}"/>
          </ac:picMkLst>
        </pc:picChg>
      </pc:sldChg>
      <pc:sldChg chg="modSp">
        <pc:chgData name="Eisenfelder, Christine Marie" userId="S::ceisenfelder@una.edu::67b014fb-9d14-4a27-95e8-cd2590d68eac" providerId="AD" clId="Web-{4944CFE4-91B3-49FD-8123-EBAC48B1F82B}" dt="2023-02-16T00:25:41.681" v="7"/>
        <pc:sldMkLst>
          <pc:docMk/>
          <pc:sldMk cId="2979433532" sldId="291"/>
        </pc:sldMkLst>
        <pc:picChg chg="mod">
          <ac:chgData name="Eisenfelder, Christine Marie" userId="S::ceisenfelder@una.edu::67b014fb-9d14-4a27-95e8-cd2590d68eac" providerId="AD" clId="Web-{4944CFE4-91B3-49FD-8123-EBAC48B1F82B}" dt="2023-02-16T00:25:41.681" v="7"/>
          <ac:picMkLst>
            <pc:docMk/>
            <pc:sldMk cId="2979433532" sldId="291"/>
            <ac:picMk id="12" creationId="{F71D1EAD-0C45-2C8E-6629-919B9976A158}"/>
          </ac:picMkLst>
        </pc:picChg>
      </pc:sldChg>
      <pc:sldChg chg="modSp">
        <pc:chgData name="Eisenfelder, Christine Marie" userId="S::ceisenfelder@una.edu::67b014fb-9d14-4a27-95e8-cd2590d68eac" providerId="AD" clId="Web-{4944CFE4-91B3-49FD-8123-EBAC48B1F82B}" dt="2023-02-16T00:19:54.813" v="0"/>
        <pc:sldMkLst>
          <pc:docMk/>
          <pc:sldMk cId="46124553" sldId="293"/>
        </pc:sldMkLst>
        <pc:picChg chg="mod">
          <ac:chgData name="Eisenfelder, Christine Marie" userId="S::ceisenfelder@una.edu::67b014fb-9d14-4a27-95e8-cd2590d68eac" providerId="AD" clId="Web-{4944CFE4-91B3-49FD-8123-EBAC48B1F82B}" dt="2023-02-16T00:19:54.813" v="0"/>
          <ac:picMkLst>
            <pc:docMk/>
            <pc:sldMk cId="46124553" sldId="293"/>
            <ac:picMk id="9" creationId="{273043E7-6B1C-E9B1-F72B-931215626AD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3/6/2023</a:t>
            </a:fld>
            <a:endParaRPr lang="en-US"/>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3/6/2023</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atch.com/new-hampshire/nashua/a-bowl-of-soup-and-a-simple-gesture-of-kindnes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participants to the workshop and introduce yourself. </a:t>
            </a:r>
          </a:p>
          <a:p>
            <a:endParaRPr lang="en-US" dirty="0"/>
          </a:p>
          <a:p>
            <a:r>
              <a:rPr lang="en-US" dirty="0"/>
              <a:t>List the workshop objectives. </a:t>
            </a:r>
          </a:p>
          <a:p>
            <a:endParaRPr lang="en-US" dirty="0"/>
          </a:p>
          <a:p>
            <a:r>
              <a:rPr lang="en-US" dirty="0"/>
              <a:t>Invite participants to introduce themselves in the chat by listing their name, how long they have been with the company, what they hope to gain from this workshop, and if they could travel anywhere in the world, where would it be? </a:t>
            </a:r>
            <a:endParaRPr lang="en-US" dirty="0">
              <a:cs typeface="Calibri"/>
            </a:endParaRPr>
          </a:p>
        </p:txBody>
      </p:sp>
      <p:sp>
        <p:nvSpPr>
          <p:cNvPr id="4" name="Slide Number Placeholder 3"/>
          <p:cNvSpPr>
            <a:spLocks noGrp="1"/>
          </p:cNvSpPr>
          <p:nvPr>
            <p:ph type="sldNum" sz="quarter" idx="5"/>
          </p:nvPr>
        </p:nvSpPr>
        <p:spPr/>
        <p:txBody>
          <a:bodyPr/>
          <a:lstStyle/>
          <a:p>
            <a:fld id="{1734D747-9380-41EE-9946-EC9EC0CA5D1E}" type="slidenum">
              <a:rPr lang="en-US" noProof="0" smtClean="0"/>
              <a:t>2</a:t>
            </a:fld>
            <a:endParaRPr lang="en-US" noProof="0"/>
          </a:p>
        </p:txBody>
      </p:sp>
    </p:spTree>
    <p:extLst>
      <p:ext uri="{BB962C8B-B14F-4D97-AF65-F5344CB8AC3E}">
        <p14:creationId xmlns:p14="http://schemas.microsoft.com/office/powerpoint/2010/main" val="1427126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07372f5d58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07372f5d58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 dirty="0">
                <a:highlight>
                  <a:srgbClr val="FFFFFF"/>
                </a:highlight>
              </a:rPr>
              <a:t>Think about what would happen if you witnessed your co-worker being berated publicly by the supervisor in the office in front of other colleagues. Even though you are not the one being yelled at or bullied, you will have feelings of anxiety, being uncomfortable, anger, uneasiness, being scared or confused. This event turns into a negative ripple effect that affects everyone in the room and even those that hear about the situation after it occurs. The supervisor was clearly not thinking how their actions were going to affect everyone else. After this negative event, you and your colleagues will think and feel different things. You might be worried about having to interact with the supervisor and how they will treat you. You may feel stressed and have low productivity that day. Everyone may feel so worried about making a mistake that they are now feeling fear whenever they get up in the morning to go to work. The ripple effect is when someone's actions affect someone else, which in turn affects other people. </a:t>
            </a:r>
            <a:endParaRPr lang="en-US"/>
          </a:p>
          <a:p>
            <a:r>
              <a:rPr lang="en" dirty="0">
                <a:highlight>
                  <a:srgbClr val="FFFFFF"/>
                </a:highlight>
              </a:rPr>
              <a:t> </a:t>
            </a:r>
            <a:endParaRPr lang="en" dirty="0"/>
          </a:p>
          <a:p>
            <a:r>
              <a:rPr lang="en" dirty="0">
                <a:highlight>
                  <a:srgbClr val="FFFFFF"/>
                </a:highlight>
              </a:rPr>
              <a:t>When you are not yourself, experiencing pressure at work, or struggles at home or with your health, self-regulation can be difficult. You will need to learn ways to regulate your emotions in order to enhance your self-awareness and improve your EQ. The workplace should be a safe environment where people are treated with respect and feel comfortable coming to you with problems or concerns. </a:t>
            </a:r>
            <a:endParaRPr lang="en"/>
          </a:p>
          <a:p>
            <a:r>
              <a:rPr lang="en" dirty="0">
                <a:highlight>
                  <a:srgbClr val="FFFFFF"/>
                </a:highlight>
              </a:rPr>
              <a:t> </a:t>
            </a:r>
            <a:endParaRPr lang="en" dirty="0"/>
          </a:p>
          <a:p>
            <a:r>
              <a:rPr lang="en" dirty="0">
                <a:highlight>
                  <a:srgbClr val="FFFFFF"/>
                </a:highlight>
              </a:rPr>
              <a:t>We probably notice how the ripple effect is created by others, but don’t pay attention to our own nearly as much. Next time you witness either a negative or positive event, pay attention to the effects it has. How did it affect others, what was the outcome? When you get good at noticing and observing other ripple effects around you, you can become more aware of your own. </a:t>
            </a:r>
            <a:endParaRPr lang="en"/>
          </a:p>
          <a:p>
            <a:pPr>
              <a:lnSpc>
                <a:spcPct val="114999"/>
              </a:lnSpc>
            </a:pPr>
            <a:br>
              <a:rPr lang="en-US" dirty="0"/>
            </a:b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9fc4228f68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9fc4228f68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Asking for feedback is important in the workplace and other areas of your life and is essential to enhancing your self-awareness. It can be frightening to ask for feedback when you are afraid of what people will say. Remember, you don’t just ask your supervisor for feedback, you can also reach out to colleagues and others. Feedback will give you useful takeaways that you can apply to bettering yourself, the situation, or the project you are working on. Here are some tips for asking for feedback:</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1. Make sure you are clear in what you are asking for feedback on. Get right to the point and only provide necessary details.</a:t>
            </a:r>
            <a:endParaRPr/>
          </a:p>
          <a:p>
            <a:pPr marL="0" lvl="0" indent="0" algn="l" rtl="0">
              <a:lnSpc>
                <a:spcPct val="115000"/>
              </a:lnSpc>
              <a:spcBef>
                <a:spcPts val="0"/>
              </a:spcBef>
              <a:spcAft>
                <a:spcPts val="0"/>
              </a:spcAft>
              <a:buClr>
                <a:schemeClr val="dk1"/>
              </a:buClr>
              <a:buSzPts val="1100"/>
              <a:buFont typeface="Arial"/>
              <a:buNone/>
            </a:pPr>
            <a:r>
              <a:rPr lang="en"/>
              <a:t>2. Be very specific. This makes it easier for the person you are seeking feedback from to understand your needs and respond accordingly.</a:t>
            </a:r>
            <a:endParaRPr/>
          </a:p>
          <a:p>
            <a:pPr marL="0" lvl="0" indent="0" algn="l" rtl="0">
              <a:lnSpc>
                <a:spcPct val="115000"/>
              </a:lnSpc>
              <a:spcBef>
                <a:spcPts val="0"/>
              </a:spcBef>
              <a:spcAft>
                <a:spcPts val="0"/>
              </a:spcAft>
              <a:buClr>
                <a:schemeClr val="dk1"/>
              </a:buClr>
              <a:buSzPts val="1100"/>
              <a:buFont typeface="Arial"/>
              <a:buNone/>
            </a:pPr>
            <a:r>
              <a:rPr lang="en"/>
              <a:t>3. Ask the person to be honest with you. It may be difficult for the person to be honest and for you to accept their honesty, but it is the only way you can grow.</a:t>
            </a:r>
            <a:endParaRPr/>
          </a:p>
          <a:p>
            <a:pPr marL="0" lvl="0" indent="0" algn="l" rtl="0">
              <a:lnSpc>
                <a:spcPct val="115000"/>
              </a:lnSpc>
              <a:spcBef>
                <a:spcPts val="0"/>
              </a:spcBef>
              <a:spcAft>
                <a:spcPts val="0"/>
              </a:spcAft>
              <a:buClr>
                <a:schemeClr val="dk1"/>
              </a:buClr>
              <a:buSzPts val="1100"/>
              <a:buFont typeface="Arial"/>
              <a:buNone/>
            </a:pPr>
            <a:r>
              <a:rPr lang="en"/>
              <a:t>4. Take notes. Write down their suggestions and input. Feedback is your opportunity to learn and grow and see how others perceive you.</a:t>
            </a:r>
            <a:endParaRPr/>
          </a:p>
          <a:p>
            <a:pPr marL="0" lvl="0" indent="0" algn="l" rtl="0">
              <a:lnSpc>
                <a:spcPct val="115000"/>
              </a:lnSpc>
              <a:spcBef>
                <a:spcPts val="0"/>
              </a:spcBef>
              <a:spcAft>
                <a:spcPts val="0"/>
              </a:spcAft>
              <a:buClr>
                <a:schemeClr val="dk1"/>
              </a:buClr>
              <a:buSzPts val="1100"/>
              <a:buFont typeface="Arial"/>
              <a:buNone/>
            </a:pPr>
            <a:r>
              <a:rPr lang="en"/>
              <a:t>5. Reflect. Review everything you received from your discussion. Organize it and highlight the changes you can start implementing right now. If some changes require more time, break it down into chunks to make them more manageable. You can also show your changes to the person who gave you feedback to see your progress.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Asking for feedback and making good use of it will help you perform better in the workplace and help you better your relationships.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07372f5d58_1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07372f5d58_1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
                <a:solidFill>
                  <a:srgbClr val="666666"/>
                </a:solidFill>
                <a:highlight>
                  <a:srgbClr val="FFFFFF"/>
                </a:highlight>
              </a:rPr>
              <a:t>Most of us experience stress at one time or another in our daily lives. Some people may have more stress than others and our stress levels can go up and down at different times in our lives. A helpful way to deal with stress is to create strategies to help us deal with stressful situations. Let’s complete a stress strategy worksheet together. </a:t>
            </a:r>
            <a:endParaRPr>
              <a:solidFill>
                <a:srgbClr val="666666"/>
              </a:solidFill>
              <a:highlight>
                <a:srgbClr val="FFFFFF"/>
              </a:highlight>
            </a:endParaRPr>
          </a:p>
          <a:p>
            <a:pPr marL="0" lvl="0" indent="0" algn="l" rtl="0">
              <a:spcBef>
                <a:spcPts val="0"/>
              </a:spcBef>
              <a:spcAft>
                <a:spcPts val="0"/>
              </a:spcAft>
              <a:buNone/>
            </a:pPr>
            <a:endParaRPr>
              <a:solidFill>
                <a:srgbClr val="666666"/>
              </a:solidFill>
              <a:highlight>
                <a:srgbClr val="FFFFFF"/>
              </a:highlight>
            </a:endParaRPr>
          </a:p>
          <a:p>
            <a:r>
              <a:rPr lang="en">
                <a:highlight>
                  <a:srgbClr val="FFFFFF"/>
                </a:highlight>
              </a:rPr>
              <a:t>Find the worksheet titled, "Stress Identifier" in your participant guide</a:t>
            </a:r>
            <a:r>
              <a:rPr lang="en">
                <a:solidFill>
                  <a:srgbClr val="666666"/>
                </a:solidFill>
                <a:highlight>
                  <a:srgbClr val="FFFFFF"/>
                </a:highlight>
              </a:rPr>
              <a:t>. Answer the following questions on the worksheet: 1. How do you know when you’re stressed and how does it make you feel? 2. What particular situations trigger stress for you? What happens when you are experiencing stress? Does your behavior change? What are your physical symptoms? Finally, how do you react when you feel stress? Are these reactions helpful? Take 6 minutes to fill out your stress identifier tool. </a:t>
            </a:r>
            <a:endParaRPr>
              <a:solidFill>
                <a:srgbClr val="666666"/>
              </a:solidFill>
              <a:highlight>
                <a:srgbClr val="FFFFFF"/>
              </a:highlight>
              <a:cs typeface="Calibri"/>
            </a:endParaRPr>
          </a:p>
          <a:p>
            <a:pPr marL="0" lvl="0" indent="0" algn="l" rtl="0">
              <a:spcBef>
                <a:spcPts val="0"/>
              </a:spcBef>
              <a:spcAft>
                <a:spcPts val="0"/>
              </a:spcAft>
              <a:buNone/>
            </a:pPr>
            <a:endParaRPr>
              <a:solidFill>
                <a:srgbClr val="666666"/>
              </a:solidFill>
              <a:highlight>
                <a:srgbClr val="FFFFFF"/>
              </a:highlight>
            </a:endParaRPr>
          </a:p>
          <a:p>
            <a:r>
              <a:rPr lang="en">
                <a:solidFill>
                  <a:srgbClr val="666666"/>
                </a:solidFill>
                <a:highlight>
                  <a:srgbClr val="FFFFFF"/>
                </a:highlight>
              </a:rPr>
              <a:t>Great job everyone. Do you think this tool will be useful to you? How can you apply this tool to help you in the workplace when you are dealing with stressful situations? </a:t>
            </a:r>
            <a:endParaRPr>
              <a:solidFill>
                <a:srgbClr val="666666"/>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07372f5d58_1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07372f5d58_1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4999"/>
              </a:lnSpc>
            </a:pPr>
            <a:r>
              <a:rPr lang="en">
                <a:highlight>
                  <a:srgbClr val="FFFFFF"/>
                </a:highlight>
                <a:sym typeface="Roboto"/>
              </a:rPr>
              <a:t>In order to enhance your self-awareness, you will need to create a plan detailing how you are going to do this. If you want to enhance your self-awareness, you need to create a plan detailing how you will do this. Find the worksheet titled, "Self-awareness action plan" in your participant guide. I want you to choose 3 strategies to help you enhance your self-awareness. You can choose from identifying beliefs, reflection, the ripple effect of your actions, reducing stress, and seeking feedback. </a:t>
            </a:r>
            <a:endParaRPr lang="en-US">
              <a:highlight>
                <a:srgbClr val="FFFFFF"/>
              </a:highlight>
            </a:endParaRPr>
          </a:p>
          <a:p>
            <a:pPr marL="0" lvl="0" indent="0" algn="l">
              <a:lnSpc>
                <a:spcPct val="114999"/>
              </a:lnSpc>
              <a:spcBef>
                <a:spcPts val="0"/>
              </a:spcBef>
              <a:spcAft>
                <a:spcPts val="0"/>
              </a:spcAft>
              <a:buNone/>
            </a:pPr>
            <a:endParaRPr lang="en-US" dirty="0">
              <a:highlight>
                <a:srgbClr val="FFFFFF"/>
              </a:highlight>
            </a:endParaRPr>
          </a:p>
          <a:p>
            <a:pPr marL="0" lvl="0" indent="0" algn="l">
              <a:lnSpc>
                <a:spcPct val="114999"/>
              </a:lnSpc>
              <a:spcBef>
                <a:spcPts val="0"/>
              </a:spcBef>
              <a:spcAft>
                <a:spcPts val="0"/>
              </a:spcAft>
              <a:buNone/>
            </a:pPr>
            <a:r>
              <a:rPr lang="en">
                <a:highlight>
                  <a:srgbClr val="FFFFFF"/>
                </a:highlight>
                <a:sym typeface="Roboto"/>
              </a:rPr>
              <a:t>For your first strategy, write down your action step. What is it you want to do to enhance your self-awareness? Be as specific as you can, focusing on one strategy that can help you. Do you want to reduce stress? Communicate better with others? Build better self-confidence?</a:t>
            </a:r>
            <a:endParaRPr lang="en-US" dirty="0">
              <a:highlight>
                <a:srgbClr val="FFFFFF"/>
              </a:highlight>
            </a:endParaRPr>
          </a:p>
          <a:p>
            <a:pPr marL="0" lvl="0" indent="0" algn="l">
              <a:lnSpc>
                <a:spcPct val="114999"/>
              </a:lnSpc>
              <a:spcBef>
                <a:spcPts val="0"/>
              </a:spcBef>
              <a:spcAft>
                <a:spcPts val="0"/>
              </a:spcAft>
              <a:buNone/>
            </a:pPr>
            <a:endParaRPr lang="en-US" dirty="0">
              <a:highlight>
                <a:srgbClr val="FFFFFF"/>
              </a:highlight>
            </a:endParaRPr>
          </a:p>
          <a:p>
            <a:pPr marL="0" lvl="0" indent="0" algn="l">
              <a:lnSpc>
                <a:spcPct val="114999"/>
              </a:lnSpc>
              <a:spcBef>
                <a:spcPts val="0"/>
              </a:spcBef>
              <a:spcAft>
                <a:spcPts val="0"/>
              </a:spcAft>
              <a:buNone/>
            </a:pPr>
            <a:r>
              <a:rPr lang="en">
                <a:highlight>
                  <a:srgbClr val="FFFFFF"/>
                </a:highlight>
                <a:sym typeface="Roboto"/>
              </a:rPr>
              <a:t>Next, write your goal. What is it you want to achieve? Do you want to practice asking for feedback more often? Find better coping skills to deal with your stress?</a:t>
            </a:r>
            <a:endParaRPr lang="en-US" dirty="0">
              <a:highlight>
                <a:srgbClr val="FFFFFF"/>
              </a:highlight>
            </a:endParaRPr>
          </a:p>
          <a:p>
            <a:pPr marL="0" lvl="0" indent="0" algn="l">
              <a:lnSpc>
                <a:spcPct val="114999"/>
              </a:lnSpc>
              <a:spcBef>
                <a:spcPts val="0"/>
              </a:spcBef>
              <a:spcAft>
                <a:spcPts val="0"/>
              </a:spcAft>
              <a:buNone/>
            </a:pPr>
            <a:endParaRPr lang="en-US" dirty="0">
              <a:highlight>
                <a:srgbClr val="FFFFFF"/>
              </a:highlight>
            </a:endParaRPr>
          </a:p>
          <a:p>
            <a:pPr marL="0" lvl="0" indent="0" algn="l">
              <a:lnSpc>
                <a:spcPct val="114999"/>
              </a:lnSpc>
              <a:spcBef>
                <a:spcPts val="0"/>
              </a:spcBef>
              <a:spcAft>
                <a:spcPts val="0"/>
              </a:spcAft>
              <a:buNone/>
            </a:pPr>
            <a:r>
              <a:rPr lang="en">
                <a:highlight>
                  <a:srgbClr val="FFFFFF"/>
                </a:highlight>
                <a:sym typeface="Roboto"/>
              </a:rPr>
              <a:t>Now write down your success criteria. What does success toward your goal look like? This could be asking for feedback once a week, or practicing your new coping skill.</a:t>
            </a:r>
            <a:endParaRPr lang="en-US" dirty="0">
              <a:highlight>
                <a:srgbClr val="FFFFFF"/>
              </a:highlight>
            </a:endParaRPr>
          </a:p>
          <a:p>
            <a:pPr marL="0" lvl="0" indent="0" algn="l">
              <a:lnSpc>
                <a:spcPct val="114999"/>
              </a:lnSpc>
              <a:spcBef>
                <a:spcPts val="0"/>
              </a:spcBef>
              <a:spcAft>
                <a:spcPts val="0"/>
              </a:spcAft>
              <a:buNone/>
            </a:pPr>
            <a:endParaRPr lang="en-US" dirty="0">
              <a:highlight>
                <a:srgbClr val="FFFFFF"/>
              </a:highlight>
            </a:endParaRPr>
          </a:p>
          <a:p>
            <a:pPr>
              <a:lnSpc>
                <a:spcPct val="114999"/>
              </a:lnSpc>
            </a:pPr>
            <a:r>
              <a:rPr lang="en">
                <a:highlight>
                  <a:srgbClr val="FFFFFF"/>
                </a:highlight>
                <a:sym typeface="Roboto"/>
              </a:rPr>
              <a:t>Next, identify the support system you will use to help you take this action. Choose the people you know you can count on when you need extra help or a listening ear. </a:t>
            </a:r>
            <a:endParaRPr lang="en-US" dirty="0">
              <a:highlight>
                <a:srgbClr val="FFFFFF"/>
              </a:highlight>
            </a:endParaRPr>
          </a:p>
          <a:p>
            <a:pPr marL="0" lvl="0" indent="0" algn="l">
              <a:lnSpc>
                <a:spcPct val="114999"/>
              </a:lnSpc>
              <a:spcBef>
                <a:spcPts val="0"/>
              </a:spcBef>
              <a:spcAft>
                <a:spcPts val="0"/>
              </a:spcAft>
              <a:buNone/>
            </a:pPr>
            <a:endParaRPr lang="en-US" dirty="0">
              <a:highlight>
                <a:srgbClr val="FFFFFF"/>
              </a:highlight>
            </a:endParaRPr>
          </a:p>
          <a:p>
            <a:pPr marL="0" lvl="0" indent="0" algn="l">
              <a:lnSpc>
                <a:spcPct val="114999"/>
              </a:lnSpc>
              <a:spcBef>
                <a:spcPts val="0"/>
              </a:spcBef>
              <a:spcAft>
                <a:spcPts val="0"/>
              </a:spcAft>
              <a:buNone/>
            </a:pPr>
            <a:r>
              <a:rPr lang="en">
                <a:highlight>
                  <a:srgbClr val="FFFFFF"/>
                </a:highlight>
                <a:sym typeface="Roboto"/>
              </a:rPr>
              <a:t>Finally, write down when you will take this action step and achieve your goal. It's important to have a timeframe to work towards to keep you headed in the right direction.</a:t>
            </a:r>
            <a:endParaRPr lang="en-US" dirty="0">
              <a:highlight>
                <a:srgbClr val="FFFFFF"/>
              </a:highlight>
            </a:endParaRPr>
          </a:p>
          <a:p>
            <a:pPr marL="0" lvl="0" indent="0" algn="l">
              <a:lnSpc>
                <a:spcPct val="114999"/>
              </a:lnSpc>
              <a:spcBef>
                <a:spcPts val="0"/>
              </a:spcBef>
              <a:spcAft>
                <a:spcPts val="0"/>
              </a:spcAft>
              <a:buNone/>
            </a:pPr>
            <a:endParaRPr lang="en-US" dirty="0">
              <a:highlight>
                <a:srgbClr val="FFFFFF"/>
              </a:highlight>
            </a:endParaRPr>
          </a:p>
          <a:p>
            <a:pPr>
              <a:lnSpc>
                <a:spcPct val="114999"/>
              </a:lnSpc>
            </a:pPr>
            <a:r>
              <a:rPr lang="en">
                <a:highlight>
                  <a:srgbClr val="FFFFFF"/>
                </a:highlight>
                <a:sym typeface="Roboto"/>
              </a:rPr>
              <a:t>Once you've completed this for your first strategy, choose two more. Focus on these 3 at first, and as you get better at it, you can add more to work on. Your action plan will only benefit you if you actually make use of it. Take some time to complete at least one action step. While you are doing that, I will be putting everyone in break out rooms. After completing one action step, discuss with your group what you came up with. </a:t>
            </a:r>
            <a:endParaRPr lang="en-US" dirty="0">
              <a:highlight>
                <a:srgbClr val="FFFFFF"/>
              </a:highlight>
            </a:endParaRPr>
          </a:p>
          <a:p>
            <a:pPr marL="0" lvl="0" indent="0" algn="l">
              <a:lnSpc>
                <a:spcPct val="114999"/>
              </a:lnSpc>
              <a:spcBef>
                <a:spcPts val="0"/>
              </a:spcBef>
              <a:spcAft>
                <a:spcPts val="0"/>
              </a:spcAft>
              <a:buNone/>
            </a:pPr>
            <a:endParaRPr lang="en-US" dirty="0">
              <a:highlight>
                <a:srgbClr val="FFFFFF"/>
              </a:highlight>
            </a:endParaRPr>
          </a:p>
          <a:p>
            <a:pPr>
              <a:lnSpc>
                <a:spcPct val="114999"/>
              </a:lnSpc>
            </a:pPr>
            <a:r>
              <a:rPr lang="en">
                <a:highlight>
                  <a:srgbClr val="FFFFFF"/>
                </a:highlight>
                <a:sym typeface="Roboto"/>
              </a:rPr>
              <a:t>Great job everyone. We are finished with our first element of emotional intelligence. Now we are going to take a look at our next element of EQ which is Self-Regulation.</a:t>
            </a:r>
            <a:endParaRPr lang="en-US" dirty="0">
              <a:highlight>
                <a:srgbClr val="FFFFFF"/>
              </a:highlight>
              <a:sym typeface="Roboto"/>
            </a:endParaRPr>
          </a:p>
          <a:p>
            <a:pPr marL="0" lvl="0" indent="0" algn="l">
              <a:lnSpc>
                <a:spcPct val="114999"/>
              </a:lnSpc>
              <a:spcBef>
                <a:spcPts val="0"/>
              </a:spcBef>
              <a:spcAft>
                <a:spcPts val="0"/>
              </a:spcAft>
              <a:buNone/>
            </a:pPr>
            <a:endParaRPr lang="en-US" dirty="0">
              <a:highlight>
                <a:srgbClr val="FFFFFF"/>
              </a:highlight>
            </a:endParaRPr>
          </a:p>
          <a:p>
            <a:pPr marL="0" lvl="0" indent="0" algn="l">
              <a:lnSpc>
                <a:spcPct val="114999"/>
              </a:lnSpc>
              <a:spcBef>
                <a:spcPts val="1500"/>
              </a:spcBef>
              <a:spcAft>
                <a:spcPts val="0"/>
              </a:spcAft>
              <a:buNone/>
            </a:pPr>
            <a:endParaRPr lang="en-US" dirty="0">
              <a:highlight>
                <a:srgbClr val="FFFFFF"/>
              </a:highlight>
            </a:endParaRPr>
          </a:p>
          <a:p>
            <a:pPr marL="0" lvl="0" indent="0" algn="l">
              <a:lnSpc>
                <a:spcPct val="114999"/>
              </a:lnSpc>
              <a:spcAft>
                <a:spcPts val="0"/>
              </a:spcAft>
              <a:buSzPts val="1100"/>
              <a:buFontTx/>
              <a:buNone/>
            </a:pPr>
            <a:endParaRPr lang="en" dirty="0">
              <a:highlight>
                <a:srgbClr val="FFFFFF"/>
              </a:highlight>
              <a:latin typeface="Roboto"/>
              <a:ea typeface="Roboto"/>
              <a:cs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Pose the question:</a:t>
            </a:r>
          </a:p>
          <a:p>
            <a:r>
              <a:rPr lang="en-US"/>
              <a:t>In terms of emotional intelligence, what is self-regulation?</a:t>
            </a:r>
          </a:p>
          <a:p>
            <a:r>
              <a:rPr lang="en-US" i="1"/>
              <a:t>Play video</a:t>
            </a:r>
          </a:p>
          <a:p>
            <a:endParaRPr lang="en-US"/>
          </a:p>
        </p:txBody>
      </p:sp>
      <p:sp>
        <p:nvSpPr>
          <p:cNvPr id="4" name="Slide Number Placeholder 3"/>
          <p:cNvSpPr>
            <a:spLocks noGrp="1"/>
          </p:cNvSpPr>
          <p:nvPr>
            <p:ph type="sldNum" sz="quarter" idx="5"/>
          </p:nvPr>
        </p:nvSpPr>
        <p:spPr/>
        <p:txBody>
          <a:bodyPr/>
          <a:lstStyle/>
          <a:p>
            <a:fld id="{1734D747-9380-41EE-9946-EC9EC0CA5D1E}" type="slidenum">
              <a:rPr lang="en-US" noProof="0" smtClean="0"/>
              <a:t>15</a:t>
            </a:fld>
            <a:endParaRPr lang="en-US" noProof="0"/>
          </a:p>
        </p:txBody>
      </p:sp>
    </p:spTree>
    <p:extLst>
      <p:ext uri="{BB962C8B-B14F-4D97-AF65-F5344CB8AC3E}">
        <p14:creationId xmlns:p14="http://schemas.microsoft.com/office/powerpoint/2010/main" val="4011492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saw in the video, self-regulation happens when we adjust internally to external stressors.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panose="020F0502020204030204" pitchFamily="34" charset="0"/>
              </a:rPr>
              <a:t>To be more specific, it’s “</a:t>
            </a:r>
            <a:r>
              <a:rPr lang="en-US" sz="1200" b="0">
                <a:effectLst/>
              </a:rPr>
              <a:t>about acknowledging the emotions, accepting their existence, understanding their causes, and managing them. It is about how well you regulate or channelize your emotions to have the ideal temperament in any overwhelming situation, positive or negative” (Shah,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effectLst/>
              </a:rPr>
              <a:t>And another simpler definition is </a:t>
            </a:r>
            <a:r>
              <a:rPr lang="en-US" sz="1200"/>
              <a:t>“understanding how your emotional state is impacting your decision-making” (Faulkner, 2022).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effectLst/>
              </a:rPr>
              <a:t>So, why is self-regulation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effectLst/>
              </a:rPr>
              <a:t>Take responses from attendees.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“Self-regulation…improves communication, engagement, and productivity” (Faulkner,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Self-regulation can help you better handle conflicts and improve stress management. (Thompson,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a:effectLst/>
            </a:endParaRPr>
          </a:p>
          <a:p>
            <a:endParaRPr lang="en-US"/>
          </a:p>
        </p:txBody>
      </p:sp>
      <p:sp>
        <p:nvSpPr>
          <p:cNvPr id="4" name="Slide Number Placeholder 3"/>
          <p:cNvSpPr>
            <a:spLocks noGrp="1"/>
          </p:cNvSpPr>
          <p:nvPr>
            <p:ph type="sldNum" sz="quarter" idx="5"/>
          </p:nvPr>
        </p:nvSpPr>
        <p:spPr/>
        <p:txBody>
          <a:bodyPr/>
          <a:lstStyle/>
          <a:p>
            <a:fld id="{1734D747-9380-41EE-9946-EC9EC0CA5D1E}" type="slidenum">
              <a:rPr lang="en-US" noProof="0" smtClean="0"/>
              <a:t>16</a:t>
            </a:fld>
            <a:endParaRPr lang="en-US" noProof="0"/>
          </a:p>
        </p:txBody>
      </p:sp>
    </p:spTree>
    <p:extLst>
      <p:ext uri="{BB962C8B-B14F-4D97-AF65-F5344CB8AC3E}">
        <p14:creationId xmlns:p14="http://schemas.microsoft.com/office/powerpoint/2010/main" val="1764107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skills that can help you improve self-regulation</a:t>
            </a:r>
          </a:p>
          <a:p>
            <a:r>
              <a:rPr lang="en-US" dirty="0"/>
              <a:t>Creating space: when you feel things are starting to spiral out of control, taking a moment to step back before reacting. </a:t>
            </a:r>
            <a:endParaRPr lang="en-US" dirty="0">
              <a:cs typeface="Calibri"/>
            </a:endParaRPr>
          </a:p>
          <a:p>
            <a:r>
              <a:rPr lang="en-US" dirty="0"/>
              <a:t>Noticing your feelings or acknowledging those feelings</a:t>
            </a:r>
            <a:endParaRPr lang="en-US" dirty="0">
              <a:cs typeface="Calibri"/>
            </a:endParaRPr>
          </a:p>
          <a:p>
            <a:r>
              <a:rPr lang="en-US" dirty="0"/>
              <a:t>Then you can take that a step further and name what feelings are trying to takeover. Is it anger, frustration, sadness?</a:t>
            </a:r>
            <a:endParaRPr lang="en-US" dirty="0">
              <a:cs typeface="Calibri"/>
            </a:endParaRPr>
          </a:p>
          <a:p>
            <a:r>
              <a:rPr lang="en-US" dirty="0"/>
              <a:t>Accept that emotion, but don’t let it take over. </a:t>
            </a:r>
            <a:endParaRPr lang="en-US" dirty="0">
              <a:cs typeface="Calibri"/>
            </a:endParaRPr>
          </a:p>
          <a:p>
            <a:r>
              <a:rPr lang="en-US" dirty="0"/>
              <a:t>Finally, practicing mindfulness.</a:t>
            </a:r>
            <a:endParaRPr lang="en-US" dirty="0">
              <a:cs typeface="Calibri"/>
            </a:endParaRPr>
          </a:p>
        </p:txBody>
      </p:sp>
      <p:sp>
        <p:nvSpPr>
          <p:cNvPr id="4" name="Slide Number Placeholder 3"/>
          <p:cNvSpPr>
            <a:spLocks noGrp="1"/>
          </p:cNvSpPr>
          <p:nvPr>
            <p:ph type="sldNum" sz="quarter" idx="5"/>
          </p:nvPr>
        </p:nvSpPr>
        <p:spPr/>
        <p:txBody>
          <a:bodyPr/>
          <a:lstStyle/>
          <a:p>
            <a:fld id="{1734D747-9380-41EE-9946-EC9EC0CA5D1E}" type="slidenum">
              <a:rPr lang="en-US" noProof="0" smtClean="0"/>
              <a:t>17</a:t>
            </a:fld>
            <a:endParaRPr lang="en-US" noProof="0"/>
          </a:p>
        </p:txBody>
      </p:sp>
    </p:spTree>
    <p:extLst>
      <p:ext uri="{BB962C8B-B14F-4D97-AF65-F5344CB8AC3E}">
        <p14:creationId xmlns:p14="http://schemas.microsoft.com/office/powerpoint/2010/main" val="418377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improve self-regulation? </a:t>
            </a:r>
            <a:endParaRPr lang="en-US"/>
          </a:p>
          <a:p>
            <a:r>
              <a:rPr lang="en-US" dirty="0"/>
              <a:t>Identifying and reducing triggers. Pay attention when you start to feel emotions taking over. What started it? If you notice it’s the same scenario, activity, or person each time, those could be a trigger. Knowing what those are can help you mentally prepare ahead of those types of interactions in the future. </a:t>
            </a:r>
            <a:endParaRPr lang="en-US" dirty="0">
              <a:cs typeface="Calibri"/>
            </a:endParaRPr>
          </a:p>
          <a:p>
            <a:r>
              <a:rPr lang="en-US" dirty="0"/>
              <a:t>Tune into physical symptoms. It may sound silly, but being hungry or tired could be the root cause of your emotions taking the lead. </a:t>
            </a:r>
            <a:endParaRPr lang="en-US" dirty="0">
              <a:cs typeface="Calibri"/>
            </a:endParaRPr>
          </a:p>
          <a:p>
            <a:r>
              <a:rPr lang="en-US" dirty="0"/>
              <a:t>Consider the story you are telling yourself. Try not to make assumptions or “fill in the blanks” of a situation yourself. </a:t>
            </a:r>
            <a:endParaRPr lang="en-US" dirty="0">
              <a:cs typeface="Calibri"/>
            </a:endParaRPr>
          </a:p>
          <a:p>
            <a:r>
              <a:rPr lang="en-US" dirty="0"/>
              <a:t>Engage in positive self-talk. It’s easy to become negative, especially to ourselves. Try being as encouraging to yourself as you would be to a friend in a similar situation. </a:t>
            </a:r>
            <a:endParaRPr lang="en-US" dirty="0">
              <a:cs typeface="Calibri"/>
            </a:endParaRPr>
          </a:p>
          <a:p>
            <a:r>
              <a:rPr lang="en-US" dirty="0"/>
              <a:t>Make a choice about how to respond. By recognizing that you have a choice in how to respond rather than reacting on impulse, you can change how you respond. </a:t>
            </a:r>
            <a:endParaRPr lang="en-US" dirty="0">
              <a:cs typeface="Calibri"/>
            </a:endParaRPr>
          </a:p>
          <a:p>
            <a:r>
              <a:rPr lang="en-US" dirty="0"/>
              <a:t>Look for positive emotions. </a:t>
            </a:r>
            <a:endParaRPr lang="en-US" dirty="0">
              <a:cs typeface="Calibri"/>
            </a:endParaRPr>
          </a:p>
          <a:p>
            <a:r>
              <a:rPr lang="en-US" dirty="0"/>
              <a:t>Finally, seek out a therapist. If you find it’s difficult to employ these strategies on your own, there is no shame in seeking out a therapist to help. </a:t>
            </a:r>
            <a:endParaRPr lang="en-US" dirty="0">
              <a:cs typeface="Calibri"/>
            </a:endParaRPr>
          </a:p>
          <a:p>
            <a:r>
              <a:rPr lang="en-US" i="1" dirty="0"/>
              <a:t>Pose the question.</a:t>
            </a:r>
            <a:endParaRPr lang="en-US" i="1" dirty="0">
              <a:cs typeface="Calibri"/>
            </a:endParaRPr>
          </a:p>
          <a:p>
            <a:r>
              <a:rPr lang="en-US" i="0" dirty="0"/>
              <a:t>Can anyone think of any additional strategies that could be helpful?</a:t>
            </a:r>
            <a:endParaRPr lang="en-US" i="0" dirty="0">
              <a:cs typeface="Calibri"/>
            </a:endParaRPr>
          </a:p>
          <a:p>
            <a:r>
              <a:rPr lang="en-US" i="0" dirty="0"/>
              <a:t>Would anyone like to share an experience applying any of these strategies?</a:t>
            </a:r>
            <a:endParaRPr lang="en-US" i="0" dirty="0">
              <a:cs typeface="Calibri"/>
            </a:endParaRPr>
          </a:p>
        </p:txBody>
      </p:sp>
      <p:sp>
        <p:nvSpPr>
          <p:cNvPr id="4" name="Slide Number Placeholder 3"/>
          <p:cNvSpPr>
            <a:spLocks noGrp="1"/>
          </p:cNvSpPr>
          <p:nvPr>
            <p:ph type="sldNum" sz="quarter" idx="5"/>
          </p:nvPr>
        </p:nvSpPr>
        <p:spPr/>
        <p:txBody>
          <a:bodyPr/>
          <a:lstStyle/>
          <a:p>
            <a:fld id="{1734D747-9380-41EE-9946-EC9EC0CA5D1E}" type="slidenum">
              <a:rPr lang="en-US" noProof="0" smtClean="0"/>
              <a:t>18</a:t>
            </a:fld>
            <a:endParaRPr lang="en-US" noProof="0"/>
          </a:p>
        </p:txBody>
      </p:sp>
    </p:spTree>
    <p:extLst>
      <p:ext uri="{BB962C8B-B14F-4D97-AF65-F5344CB8AC3E}">
        <p14:creationId xmlns:p14="http://schemas.microsoft.com/office/powerpoint/2010/main" val="1206031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are going to break out into groups. Read through these scenarios and discuss the questions for each in your groups. </a:t>
            </a:r>
          </a:p>
          <a:p>
            <a:r>
              <a:rPr lang="en-US"/>
              <a:t>Once you have done this, we will discuss as a group and see if everyone agrees on how these situations were handled.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1734D747-9380-41EE-9946-EC9EC0CA5D1E}" type="slidenum">
              <a:rPr lang="en-US" noProof="0" smtClean="0"/>
              <a:t>19</a:t>
            </a:fld>
            <a:endParaRPr lang="en-US" noProof="0"/>
          </a:p>
        </p:txBody>
      </p:sp>
    </p:spTree>
    <p:extLst>
      <p:ext uri="{BB962C8B-B14F-4D97-AF65-F5344CB8AC3E}">
        <p14:creationId xmlns:p14="http://schemas.microsoft.com/office/powerpoint/2010/main" val="1730361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participants to take a 15 minute break. Announce time when instruction will resume. </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22</a:t>
            </a:fld>
            <a:endParaRPr lang="en-US" noProof="0"/>
          </a:p>
        </p:txBody>
      </p:sp>
    </p:spTree>
    <p:extLst>
      <p:ext uri="{BB962C8B-B14F-4D97-AF65-F5344CB8AC3E}">
        <p14:creationId xmlns:p14="http://schemas.microsoft.com/office/powerpoint/2010/main" val="378314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c6f9544c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c6f9544c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highlight>
                  <a:srgbClr val="FFFFFF"/>
                </a:highlight>
              </a:rPr>
              <a:t>Understanding and developing your emotional intelligence is essential if you want to successfully progress in your career. Both your career and personal life will be enhanced by developing your emotional intelligence. So let's start at the beginning. What exactly do we mean by emotional intelligence? I want everyone to take a moment and think about what emotional intelligence means to you. When you think you have an idea, please raise your hand and we’ll discuss it together. </a:t>
            </a:r>
            <a:r>
              <a:rPr lang="en" dirty="0">
                <a:solidFill>
                  <a:schemeClr val="dk1"/>
                </a:solidFill>
              </a:rPr>
              <a:t>(Whole-group discussion)</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a:lnSpc>
                <a:spcPct val="115000"/>
              </a:lnSpc>
              <a:buClr>
                <a:schemeClr val="dk1"/>
              </a:buClr>
              <a:buSzPts val="1100"/>
            </a:pPr>
            <a:r>
              <a:rPr lang="en" dirty="0">
                <a:solidFill>
                  <a:schemeClr val="dk1"/>
                </a:solidFill>
              </a:rPr>
              <a:t>Great job everyone. Now let’s take a look at the definition of emotional intelligence.  We define emotional intelligence as the ability to recognize, understand and manage our own emotions and recognize, understand and influence the emotions of others. This means being aware that emotions can drive our behavior and impact people both positively and negatively. Learning how to manage our emotions and the emotions of those around us will enhance our emotional intelligence and make us more productive.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take a look at another element of emotional intelligence: self-motivation. What does self-motivation mean to you? (they can verbally respond or type in the chat). Sometimes in our lives we have difficulty getting started on tasks or even procrastinating. We put goals on the back burner, putting off dreams, and postponing tasks that need to get done. These are things most of us are guilty of doing. So how can we get past this? The first thing we can do is to adopt small motivation habits. There are 3 essential elements of self-motivation: self-esteem, locus of control, and incentives. Self-esteem are beliefs we have about ourselves. How does this shape our motivation? Well, if we don't believe we can accomplish a task due to low self-esteem, we are not going to feel motivated to even get started or put much effort into it. But if you do belief in yourself, you have the capacity to feel highly motivated to complete your task and complete it well. </a:t>
            </a:r>
          </a:p>
          <a:p>
            <a:endParaRPr lang="en-US">
              <a:cs typeface="Calibri"/>
            </a:endParaRPr>
          </a:p>
          <a:p>
            <a:r>
              <a:rPr lang="en-US">
                <a:cs typeface="Calibri"/>
              </a:rPr>
              <a:t>Another element of self-motivation is locus of control. This refers to how much people believe they have control over their life situations and experiences. To motivate yourself, you have to believe that factors outside of your control have no bearing on your success. Focus on the things you can control and believe that your work matters so that you have the required motivation to get it done including preparing for the unknown. </a:t>
            </a:r>
          </a:p>
          <a:p>
            <a:endParaRPr lang="en-US">
              <a:cs typeface="Calibri"/>
            </a:endParaRPr>
          </a:p>
          <a:p>
            <a:r>
              <a:rPr lang="en-US">
                <a:cs typeface="Calibri"/>
              </a:rPr>
              <a:t>Finally, there are incentives. They are positive gestures we give ourselves in exchange for good work. It is important to celebrate our wins no matter how big or small. Motivating ourselves with incentives increases our changes of achieving the goals we set for ourselves. These basic elements will help you practice better habits and take action.</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23</a:t>
            </a:fld>
            <a:endParaRPr lang="en-US" noProof="0"/>
          </a:p>
        </p:txBody>
      </p:sp>
    </p:spTree>
    <p:extLst>
      <p:ext uri="{BB962C8B-B14F-4D97-AF65-F5344CB8AC3E}">
        <p14:creationId xmlns:p14="http://schemas.microsoft.com/office/powerpoint/2010/main" val="2586229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Visualization helps us to stay motivated. To do this, you will simply form a mental image in your mind. You can visualize pictures, scenarios, speaking with your co-worker, or a finished product. </a:t>
            </a:r>
          </a:p>
          <a:p>
            <a:r>
              <a:rPr lang="en-US">
                <a:cs typeface="Calibri"/>
              </a:rPr>
              <a:t>There are 6 action steps you can take to create your own personalized visualization. First, get into a comfortable position, free from distractions. Close your eyes and think of a situation in your life you want to improve. This could be completing a project, speaking to a co-worker about something important, asking for feedback, or any other area in your life you want to see an excellent result from, especially one you are struggling to stay motivated to complete or even begin altogether. Next, picture the result you desire. What does that look like to you? Take a mental snapshot of that. This will help you retain it. Finally, open your eyes and begin to think about your action steps for completing your visualized goal. What did you think of this exercise? How does visualizing your goals help you be more motivated to achieve them?  Type your responses in the chat. </a:t>
            </a: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1734D747-9380-41EE-9946-EC9EC0CA5D1E}" type="slidenum">
              <a:rPr lang="en-US" noProof="0" smtClean="0"/>
              <a:t>24</a:t>
            </a:fld>
            <a:endParaRPr lang="en-US" noProof="0"/>
          </a:p>
        </p:txBody>
      </p:sp>
    </p:spTree>
    <p:extLst>
      <p:ext uri="{BB962C8B-B14F-4D97-AF65-F5344CB8AC3E}">
        <p14:creationId xmlns:p14="http://schemas.microsoft.com/office/powerpoint/2010/main" val="3802685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biggest challenge with self-motivation, is getting yourself to start. Let's take a look at 5 tips to help us achieve this. First, you want to come up with a goal you want to achieve. If your goal has multiple parts, break it down into manageable chunks and set separate small goals within the larger one. For example. If your goal is to complete the company newsletter by Friday, you can break this down into chunks by setting smaller, more manageable goals. You can say, I will complete phase 1 of the newsletter by today, phase 2 by tomorrow, and phase 3 by Thursday. Friday, I will proofread and make any necessary corrections.  Setting manageable goals will help keep you motivated. Next, mark on your calendar when you will start and complete these goals. Having that visual will keep you on track and motivated to continue.  Next, track your progress. Keep a document available with all steps that need to be completed that you can check off as you finish them. Make sure you reward yourself with big and small wins. These are the incentives we spoke about earlier. Think about what incentives will help keep you motivated. Maybe it's stepping away from your desk to get a snack from the breakroom, or speaking to a co-worker for 5 minutes or even texting your children to see how their day is going. Whatever works for you is what will help keep you motivated. Finally, give yourself an out. This doesn't always mean abandoning the project or goal completely, but stepping away to give yourself a break and start on something different. It could also mean reaching out to others for help, when it is not going well and you feel overwhelmed. Just make sure it's whatever you are comfortable with. </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25</a:t>
            </a:fld>
            <a:endParaRPr lang="en-US" noProof="0"/>
          </a:p>
        </p:txBody>
      </p:sp>
    </p:spTree>
    <p:extLst>
      <p:ext uri="{BB962C8B-B14F-4D97-AF65-F5344CB8AC3E}">
        <p14:creationId xmlns:p14="http://schemas.microsoft.com/office/powerpoint/2010/main" val="3364291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you learn to set smaller, more realistic goals, you will be able to achieve more. There are 3 ways you can apply this concept. The first thing you can do is to cut your goal in half. The purpose of this is to halve your goal into smaller, concrete tasks you can start right away. For example, if you are in charge of producing the entire technical manual for the new copier machine, you can start by just producing the project timeline. This will make the project less daunting and give you something you can begin now. Second, break down your workday into timed chunks. This is a time-management approach. Give yourself a time limit for working on one particular part of the project. Let's say 25 minutes, separated by five-minute breaks. You will set a timer for those 25 minutes, and then take a 5 minute (non-work related) break. By making your time block small, you will feel less overwhelmed and you will have a more manageable goal. Finally, take small breaks throughout the day. This can be a 30 second stretch standing at your desk, to getting up to walk around and talk to your colleagues, or getting a snack. Taking breaks helps your mental acuity and keeps you motivated. </a:t>
            </a:r>
          </a:p>
          <a:p>
            <a:endParaRPr lang="en-US">
              <a:cs typeface="Calibri"/>
            </a:endParaRPr>
          </a:p>
          <a:p>
            <a:r>
              <a:rPr lang="en-US">
                <a:cs typeface="Calibri"/>
              </a:rPr>
              <a:t>Now we are going to practice setting, small, manageable, realistic goals. Take out the "Goal Worksheet" found in your participant guide. I will be putting you in break-out rooms where you will work with your team to create a plan of how you would break your day down into manageable, timed, chunks. Your team will think of a goal, and then use the steps discussed here to make it realistic and manageable. Complete the worksheet together and we will come back and share what you have come up with. </a:t>
            </a:r>
          </a:p>
          <a:p>
            <a:endParaRPr lang="en-US">
              <a:cs typeface="Calibri"/>
            </a:endParaRPr>
          </a:p>
          <a:p>
            <a:r>
              <a:rPr lang="en-US">
                <a:cs typeface="Calibri"/>
              </a:rPr>
              <a:t>Examples of what your goal could be:</a:t>
            </a:r>
          </a:p>
          <a:p>
            <a:endParaRPr lang="en-US">
              <a:cs typeface="Calibri"/>
            </a:endParaRPr>
          </a:p>
          <a:p>
            <a:r>
              <a:rPr lang="en-US">
                <a:cs typeface="Calibri"/>
              </a:rPr>
              <a:t>Cleaning the house before your book club arrives</a:t>
            </a:r>
          </a:p>
          <a:p>
            <a:r>
              <a:rPr lang="en-US">
                <a:cs typeface="Calibri"/>
              </a:rPr>
              <a:t>Having a dinner party</a:t>
            </a:r>
          </a:p>
          <a:p>
            <a:r>
              <a:rPr lang="en-US">
                <a:cs typeface="Calibri"/>
              </a:rPr>
              <a:t>Completing a college research paper</a:t>
            </a:r>
          </a:p>
          <a:p>
            <a:endParaRPr lang="en-US">
              <a:cs typeface="Calibri"/>
            </a:endParaRPr>
          </a:p>
          <a:p>
            <a:r>
              <a:rPr lang="en-US">
                <a:cs typeface="Calibri"/>
              </a:rPr>
              <a:t>Great job everyone. What did you think of this activity? How will applying these steps help you stay motivated? </a:t>
            </a:r>
          </a:p>
          <a:p>
            <a:r>
              <a:rPr lang="en-US">
                <a:cs typeface="Calibri"/>
              </a:rPr>
              <a:t>(Participants can raise their hand or answer in the chat).</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734D747-9380-41EE-9946-EC9EC0CA5D1E}" type="slidenum">
              <a:rPr lang="en-US" noProof="0" smtClean="0"/>
              <a:t>26</a:t>
            </a:fld>
            <a:endParaRPr lang="en-US" noProof="0"/>
          </a:p>
        </p:txBody>
      </p:sp>
    </p:spTree>
    <p:extLst>
      <p:ext uri="{BB962C8B-B14F-4D97-AF65-F5344CB8AC3E}">
        <p14:creationId xmlns:p14="http://schemas.microsoft.com/office/powerpoint/2010/main" val="2181064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Define Empathy</a:t>
            </a:r>
            <a:r>
              <a:rPr lang="en-US" dirty="0"/>
              <a:t>:</a:t>
            </a:r>
          </a:p>
          <a:p>
            <a:r>
              <a:rPr lang="en-US" dirty="0"/>
              <a:t>Empathy is the ability to understand and share the feelings of another.</a:t>
            </a:r>
            <a:endParaRPr lang="en-US" dirty="0">
              <a:cs typeface="Calibri"/>
            </a:endParaRPr>
          </a:p>
          <a:p>
            <a:r>
              <a:rPr lang="en-US" b="1" dirty="0"/>
              <a:t>Why Is Empathy Important?</a:t>
            </a:r>
            <a:endParaRPr lang="en-US" dirty="0"/>
          </a:p>
          <a:p>
            <a:r>
              <a:rPr lang="en-US" dirty="0"/>
              <a:t>Empathy is important because it helps us understand how others are feeling and helps us to know how to respond to the situation.</a:t>
            </a:r>
            <a:endParaRPr lang="en-US" dirty="0">
              <a:cs typeface="Calibri"/>
            </a:endParaRPr>
          </a:p>
          <a:p>
            <a:r>
              <a:rPr lang="en-US" dirty="0"/>
              <a:t>Empathy helps to enable sharing of experiences, needs, and desires between individuals and provides an emotional bridge that promotes prosocial behavior( Riess, 2017).  </a:t>
            </a:r>
            <a:endParaRPr lang="en-US" dirty="0">
              <a:cs typeface="Calibri"/>
            </a:endParaRPr>
          </a:p>
          <a:p>
            <a:r>
              <a:rPr lang="en-US" dirty="0"/>
              <a:t>In your own words, describe what empathy is to you. </a:t>
            </a:r>
            <a:endParaRPr lang="en-US" dirty="0">
              <a:cs typeface="Calibri"/>
            </a:endParaRPr>
          </a:p>
          <a:p>
            <a:r>
              <a:rPr lang="en-US" dirty="0"/>
              <a:t>Describe a time where you believed you displayed empathy.</a:t>
            </a:r>
            <a:endParaRPr lang="en-US" dirty="0">
              <a:cs typeface="Calibri"/>
            </a:endParaRPr>
          </a:p>
          <a:p>
            <a:r>
              <a:rPr lang="en-US" dirty="0"/>
              <a:t>Do you feel comfortable with displaying emotions and having a caring attitude?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34D747-9380-41EE-9946-EC9EC0CA5D1E}" type="slidenum">
              <a:rPr lang="en-US" noProof="0" smtClean="0"/>
              <a:t>27</a:t>
            </a:fld>
            <a:endParaRPr lang="en-US" noProof="0"/>
          </a:p>
        </p:txBody>
      </p:sp>
    </p:spTree>
    <p:extLst>
      <p:ext uri="{BB962C8B-B14F-4D97-AF65-F5344CB8AC3E}">
        <p14:creationId xmlns:p14="http://schemas.microsoft.com/office/powerpoint/2010/main" val="1008108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Types of Empathy :</a:t>
            </a:r>
          </a:p>
          <a:p>
            <a:r>
              <a:rPr lang="en-US" dirty="0"/>
              <a:t>•Cognitive </a:t>
            </a:r>
            <a:endParaRPr lang="en-US" dirty="0">
              <a:cs typeface="Calibri"/>
            </a:endParaRPr>
          </a:p>
          <a:p>
            <a:r>
              <a:rPr lang="en-US" dirty="0"/>
              <a:t>•Emotional</a:t>
            </a:r>
            <a:endParaRPr lang="en-US" dirty="0">
              <a:cs typeface="Calibri"/>
            </a:endParaRPr>
          </a:p>
          <a:p>
            <a:r>
              <a:rPr lang="en-US" dirty="0"/>
              <a:t>•Empathic Concern</a:t>
            </a:r>
            <a:endParaRPr lang="en-US" dirty="0">
              <a:cs typeface="Calibri"/>
            </a:endParaRPr>
          </a:p>
          <a:p>
            <a:r>
              <a:rPr lang="en-US" dirty="0"/>
              <a:t>In your own words, define what you believe each empathy is. You can raise your hand or type in the chat. </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1734D747-9380-41EE-9946-EC9EC0CA5D1E}" type="slidenum">
              <a:rPr lang="en-US" noProof="0" smtClean="0"/>
              <a:t>28</a:t>
            </a:fld>
            <a:endParaRPr lang="en-US" noProof="0"/>
          </a:p>
        </p:txBody>
      </p:sp>
    </p:spTree>
    <p:extLst>
      <p:ext uri="{BB962C8B-B14F-4D97-AF65-F5344CB8AC3E}">
        <p14:creationId xmlns:p14="http://schemas.microsoft.com/office/powerpoint/2010/main" val="3141588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US" b="1" i="0" u="none" strike="noStrike" kern="1200" cap="none" spc="0" normalizeH="0" baseline="0" noProof="0" dirty="0">
                <a:ln>
                  <a:noFill/>
                </a:ln>
                <a:effectLst/>
                <a:uLnTx/>
                <a:uFillTx/>
              </a:rPr>
              <a:t>Cognitive Empathy</a:t>
            </a:r>
            <a:r>
              <a:rPr lang="en-US" b="1" dirty="0"/>
              <a:t> </a:t>
            </a:r>
            <a:endParaRPr lang="en-US"/>
          </a:p>
          <a:p>
            <a:pPr lvl="0" algn="l" defTabSz="914400">
              <a:lnSpc>
                <a:spcPct val="100000"/>
              </a:lnSpc>
              <a:spcBef>
                <a:spcPts val="0"/>
              </a:spcBef>
              <a:spcAft>
                <a:spcPts val="0"/>
              </a:spcAft>
              <a:buNone/>
              <a:tabLst/>
              <a:defRPr/>
            </a:pPr>
            <a:r>
              <a:rPr kumimoji="0" lang="en-US" b="0" i="0" u="none" strike="noStrike" kern="1200" cap="none" spc="0" normalizeH="0" baseline="0" noProof="0" dirty="0">
                <a:ln>
                  <a:noFill/>
                </a:ln>
                <a:effectLst/>
                <a:uLnTx/>
                <a:uFillTx/>
              </a:rPr>
              <a:t>This is the ability to understand another person's perspective</a:t>
            </a:r>
            <a:r>
              <a:rPr lang="en-US" dirty="0"/>
              <a:t>.</a:t>
            </a:r>
            <a:endParaRPr lang="en-US" dirty="0">
              <a:cs typeface="Calibri"/>
            </a:endParaRPr>
          </a:p>
          <a:p>
            <a:r>
              <a:rPr lang="en-US" b="1" dirty="0"/>
              <a:t>Example of Cognitive Empathy</a:t>
            </a:r>
            <a:r>
              <a:rPr lang="en-US" dirty="0"/>
              <a:t>:</a:t>
            </a:r>
            <a:endParaRPr lang="en-US" dirty="0">
              <a:cs typeface="Calibri"/>
            </a:endParaRPr>
          </a:p>
          <a:p>
            <a:r>
              <a:rPr lang="en-US" dirty="0"/>
              <a:t>You have a friend that didn’t get a job that they interviewed for. Your friend is disappointed and down about it. You being their friend can understand why they are feeling disappointed.</a:t>
            </a:r>
            <a:endParaRPr lang="en-US" dirty="0">
              <a:cs typeface="Calibri"/>
            </a:endParaRPr>
          </a:p>
          <a:p>
            <a:r>
              <a:rPr lang="en-US" dirty="0"/>
              <a:t>Now that we have viewed the video, what are 2  things you have taken away from the video?</a:t>
            </a:r>
            <a:endParaRPr lang="en-US" dirty="0">
              <a:cs typeface="Calibri"/>
            </a:endParaRPr>
          </a:p>
          <a:p>
            <a:r>
              <a:rPr lang="en-US" dirty="0"/>
              <a:t>Using the signs given, do you believe you have developed any sort of cognitive empathy? </a:t>
            </a:r>
            <a:endParaRPr lang="en-US" dirty="0">
              <a:cs typeface="Calibri"/>
            </a:endParaRPr>
          </a:p>
          <a:p>
            <a:r>
              <a:rPr lang="en-US" dirty="0"/>
              <a:t>How do you believe you can incorporate this in everyday life? </a:t>
            </a:r>
            <a:endParaRPr lang="en-US" dirty="0">
              <a:cs typeface="Calibri"/>
            </a:endParaRP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1734D747-9380-41EE-9946-EC9EC0CA5D1E}" type="slidenum">
              <a:rPr lang="en-US" noProof="0" smtClean="0"/>
              <a:t>29</a:t>
            </a:fld>
            <a:endParaRPr lang="en-US" noProof="0"/>
          </a:p>
        </p:txBody>
      </p:sp>
    </p:spTree>
    <p:extLst>
      <p:ext uri="{BB962C8B-B14F-4D97-AF65-F5344CB8AC3E}">
        <p14:creationId xmlns:p14="http://schemas.microsoft.com/office/powerpoint/2010/main" val="2863695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Emotional Empathy</a:t>
            </a:r>
            <a:endParaRPr lang="en-US"/>
          </a:p>
          <a:p>
            <a:r>
              <a:rPr lang="en-US" b="1" dirty="0"/>
              <a:t> </a:t>
            </a:r>
            <a:r>
              <a:rPr lang="en-US" dirty="0"/>
              <a:t>This is the ability to physically feel what another person feels.</a:t>
            </a:r>
            <a:endParaRPr lang="en-US" dirty="0">
              <a:cs typeface="Calibri"/>
            </a:endParaRPr>
          </a:p>
          <a:p>
            <a:r>
              <a:rPr lang="en-US" b="1" dirty="0"/>
              <a:t>Example of Emotional Empathy</a:t>
            </a:r>
            <a:endParaRPr lang="en-US"/>
          </a:p>
          <a:p>
            <a:r>
              <a:rPr lang="en-US" dirty="0"/>
              <a:t>This is when you feel deeply in your soul a persons’ emotions. If they are grieving, you feel the same sense of grief.</a:t>
            </a:r>
            <a:endParaRPr lang="en-US" dirty="0">
              <a:cs typeface="Calibri"/>
            </a:endParaRPr>
          </a:p>
          <a:p>
            <a:r>
              <a:rPr lang="en-US" dirty="0"/>
              <a:t>Describe a time where you believe you displayed emotional empathy?</a:t>
            </a:r>
          </a:p>
          <a:p>
            <a:endParaRPr lang="en-US" b="1" dirty="0">
              <a:cs typeface="Calibri"/>
            </a:endParaRPr>
          </a:p>
          <a:p>
            <a:endParaRPr lang="en-US" dirty="0"/>
          </a:p>
        </p:txBody>
      </p:sp>
      <p:sp>
        <p:nvSpPr>
          <p:cNvPr id="4" name="Slide Number Placeholder 3"/>
          <p:cNvSpPr>
            <a:spLocks noGrp="1"/>
          </p:cNvSpPr>
          <p:nvPr>
            <p:ph type="sldNum" sz="quarter" idx="5"/>
          </p:nvPr>
        </p:nvSpPr>
        <p:spPr/>
        <p:txBody>
          <a:bodyPr/>
          <a:lstStyle/>
          <a:p>
            <a:fld id="{1734D747-9380-41EE-9946-EC9EC0CA5D1E}" type="slidenum">
              <a:rPr lang="en-US" noProof="0" smtClean="0"/>
              <a:t>30</a:t>
            </a:fld>
            <a:endParaRPr lang="en-US" noProof="0"/>
          </a:p>
        </p:txBody>
      </p:sp>
    </p:spTree>
    <p:extLst>
      <p:ext uri="{BB962C8B-B14F-4D97-AF65-F5344CB8AC3E}">
        <p14:creationId xmlns:p14="http://schemas.microsoft.com/office/powerpoint/2010/main" val="1951198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Empathic Concern</a:t>
            </a:r>
            <a:endParaRPr lang="en-US" dirty="0"/>
          </a:p>
          <a:p>
            <a:r>
              <a:rPr lang="en-US" dirty="0"/>
              <a:t>This is the ability to sense what another person feels and takes action to make a difference or to help.</a:t>
            </a:r>
            <a:endParaRPr lang="en-US" dirty="0">
              <a:cs typeface="Calibri"/>
            </a:endParaRPr>
          </a:p>
          <a:p>
            <a:r>
              <a:rPr lang="en-US" dirty="0"/>
              <a:t>Example:</a:t>
            </a:r>
            <a:endParaRPr lang="en-US" dirty="0">
              <a:cs typeface="Calibri"/>
            </a:endParaRPr>
          </a:p>
          <a:p>
            <a:pPr>
              <a:defRPr/>
            </a:pPr>
            <a:r>
              <a:rPr lang="en-US" dirty="0"/>
              <a:t>A friend loses money that was for their electric bill. You feel their pain, so in turn you give them money to pay their electric bill. </a:t>
            </a:r>
            <a:endParaRPr lang="en-US" dirty="0">
              <a:cs typeface="Calibri"/>
            </a:endParaRPr>
          </a:p>
          <a:p>
            <a:pPr>
              <a:defRPr/>
            </a:pPr>
            <a:r>
              <a:rPr lang="en-US" dirty="0"/>
              <a:t>After viewing the video, what are 2 things you have taken away from this? </a:t>
            </a:r>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1734D747-9380-41EE-9946-EC9EC0CA5D1E}" type="slidenum">
              <a:rPr lang="en-US" noProof="0" smtClean="0"/>
              <a:t>31</a:t>
            </a:fld>
            <a:endParaRPr lang="en-US" noProof="0"/>
          </a:p>
        </p:txBody>
      </p:sp>
    </p:spTree>
    <p:extLst>
      <p:ext uri="{BB962C8B-B14F-4D97-AF65-F5344CB8AC3E}">
        <p14:creationId xmlns:p14="http://schemas.microsoft.com/office/powerpoint/2010/main" val="2403494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US" b="1" i="0" u="none" strike="noStrike" kern="1200" cap="none" spc="0" normalizeH="0" baseline="0" noProof="0" dirty="0">
                <a:ln>
                  <a:noFill/>
                </a:ln>
                <a:effectLst/>
                <a:uLnTx/>
                <a:uFillTx/>
              </a:rPr>
              <a:t>Ways to Build Empathy</a:t>
            </a:r>
            <a:r>
              <a:rPr lang="en-US" b="1" dirty="0"/>
              <a:t> </a:t>
            </a:r>
            <a:endParaRPr lang="en-US"/>
          </a:p>
          <a:p>
            <a:r>
              <a:rPr lang="en-US" dirty="0"/>
              <a:t>•Develop a curiosity about people you don’t well. </a:t>
            </a:r>
            <a:endParaRPr lang="en-US">
              <a:cs typeface="Calibri"/>
            </a:endParaRPr>
          </a:p>
          <a:p>
            <a:r>
              <a:rPr lang="en-US" dirty="0"/>
              <a:t>•Step outside of your comfort zone.</a:t>
            </a:r>
            <a:endParaRPr lang="en-US" dirty="0">
              <a:cs typeface="Calibri"/>
            </a:endParaRPr>
          </a:p>
          <a:p>
            <a:r>
              <a:rPr lang="en-US" dirty="0"/>
              <a:t>•Be open to receiving feedback.</a:t>
            </a:r>
            <a:endParaRPr lang="en-US" dirty="0">
              <a:cs typeface="Calibri"/>
            </a:endParaRPr>
          </a:p>
          <a:p>
            <a:r>
              <a:rPr lang="en-US" dirty="0"/>
              <a:t>•Examine any biases you may have.</a:t>
            </a:r>
            <a:endParaRPr lang="en-US" dirty="0">
              <a:cs typeface="Calibri"/>
            </a:endParaRPr>
          </a:p>
          <a:p>
            <a:r>
              <a:rPr lang="en-US" dirty="0"/>
              <a:t>•Walk in others’ shoes.</a:t>
            </a:r>
            <a:endParaRPr lang="en-US" dirty="0">
              <a:cs typeface="Calibri"/>
            </a:endParaRPr>
          </a:p>
          <a:p>
            <a:r>
              <a:rPr lang="en-US" dirty="0"/>
              <a:t>•Have difficult conversations.</a:t>
            </a:r>
            <a:endParaRPr lang="en-US" dirty="0">
              <a:cs typeface="Calibri"/>
            </a:endParaRPr>
          </a:p>
          <a:p>
            <a:r>
              <a:rPr lang="en-US" dirty="0"/>
              <a:t>•Join important causes.</a:t>
            </a:r>
            <a:endParaRPr lang="en-US" dirty="0">
              <a:cs typeface="Calibri"/>
            </a:endParaRPr>
          </a:p>
          <a:p>
            <a:r>
              <a:rPr lang="en-US" dirty="0"/>
              <a:t>Let’s look at the item that states, “ develop a curiosity about people you don’t know well.” In today’s climate, a lot of people are not as open to meeting new people as well as taking the time to get to know new people.  We will be going into breakout rooms  for this activity. You will each share something unique about yourself or a hobby of yours . We will take 15 minutes to do this activity. If we don’t have an even number, one group may have 3 people. </a:t>
            </a:r>
            <a:endParaRPr lang="en-US" dirty="0">
              <a:cs typeface="Calibri"/>
            </a:endParaRPr>
          </a:p>
          <a:p>
            <a:r>
              <a:rPr lang="en-US" dirty="0"/>
              <a:t>Ok that was fun. So what things did you all learn from one another? </a:t>
            </a:r>
            <a:endParaRPr lang="en-US" dirty="0">
              <a:cs typeface="Calibri"/>
            </a:endParaRP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1734D747-9380-41EE-9946-EC9EC0CA5D1E}" type="slidenum">
              <a:rPr lang="en-US" noProof="0" smtClean="0"/>
              <a:t>32</a:t>
            </a:fld>
            <a:endParaRPr lang="en-US" noProof="0"/>
          </a:p>
        </p:txBody>
      </p:sp>
    </p:spTree>
    <p:extLst>
      <p:ext uri="{BB962C8B-B14F-4D97-AF65-F5344CB8AC3E}">
        <p14:creationId xmlns:p14="http://schemas.microsoft.com/office/powerpoint/2010/main" val="1380773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06561bc10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06561bc10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666666"/>
                </a:solidFill>
                <a:highlight>
                  <a:srgbClr val="FFFFFF"/>
                </a:highlight>
              </a:rPr>
              <a:t>Managing emotions is especially important in situations when we are under pressure. For example, when we are giving and receiving feedback, meeting tight deadlines, dealing with challenging relationships, not having enough resources, navigating change, working through setbacks and failure. It’s a scientific fact that emotions precede thought. When emotions run high, they change the way our brains function…diminishing our cognitive abilities, decision-making powers, and even interpersonal skills. Understanding and managing our emotions (and the emotions of others) helps us to be more successful in both our personal and professional lives. What other situations may we need to manage emotions in the workplace? Please type your ideas in the chat. </a:t>
            </a:r>
            <a:endParaRPr>
              <a:solidFill>
                <a:srgbClr val="666666"/>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Panera Bread story </a:t>
            </a:r>
            <a:endParaRPr lang="en-US" dirty="0"/>
          </a:p>
          <a:p>
            <a:r>
              <a:rPr lang="en-US" dirty="0"/>
              <a:t>I really enjoyed this story. A lot of people would have just accepted the fact that Panera Bread doesn’t offer the clam chowder on certain days and would have found an alternative.  How would you have responded if you were faced with this situation? </a:t>
            </a:r>
            <a:endParaRPr lang="en-US" dirty="0">
              <a:cs typeface="Calibri" panose="020F0502020204030204"/>
            </a:endParaRPr>
          </a:p>
          <a:p>
            <a:r>
              <a:rPr lang="en-US" dirty="0"/>
              <a:t>Has this story encouraged you in any way to make changes in your life ? Why or Why not? </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734D747-9380-41EE-9946-EC9EC0CA5D1E}" type="slidenum">
              <a:rPr lang="en-US" noProof="0" smtClean="0"/>
              <a:t>33</a:t>
            </a:fld>
            <a:endParaRPr lang="en-US" noProof="0"/>
          </a:p>
        </p:txBody>
      </p:sp>
    </p:spTree>
    <p:extLst>
      <p:ext uri="{BB962C8B-B14F-4D97-AF65-F5344CB8AC3E}">
        <p14:creationId xmlns:p14="http://schemas.microsoft.com/office/powerpoint/2010/main" val="2938411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answer some questions about empathy based on the video we just watched.</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34</a:t>
            </a:fld>
            <a:endParaRPr lang="en-US" noProof="0"/>
          </a:p>
        </p:txBody>
      </p:sp>
    </p:spTree>
    <p:extLst>
      <p:ext uri="{BB962C8B-B14F-4D97-AF65-F5344CB8AC3E}">
        <p14:creationId xmlns:p14="http://schemas.microsoft.com/office/powerpoint/2010/main" val="900304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about social skills. In regards to EQ, there are 7 key social skills. </a:t>
            </a:r>
          </a:p>
          <a:p>
            <a:r>
              <a:rPr lang="en-US"/>
              <a:t>Communication, put simply is how we connect with others. We all communicate in one form or another every day. Conversations, emails, text messages, comments on a video, and even facial expressions.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Influence, </a:t>
            </a:r>
            <a:r>
              <a:rPr lang="en-US" sz="1200">
                <a:cs typeface="Calibri" panose="020F0502020204030204" pitchFamily="34" charset="0"/>
              </a:rPr>
              <a:t>“smoothly guiding the others toward a direction that is valuable [for both parties]” (Wind4Change, 2021). Influence can get a little bit tricky, it’s important to remember the portion of the definition “That is valuable for both parties” otherwise it veers into manipulation.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panose="020F0502020204030204" pitchFamily="34" charset="0"/>
              </a:rPr>
              <a:t>Collaboration and Cooperation, basically teamwork. Working with others toward a common goal.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panose="020F0502020204030204" pitchFamily="34" charset="0"/>
              </a:rPr>
              <a:t>Conflict management, the art of resolving, managing, and preventing conflict. How we deal with conflict, our own and conflict around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cs typeface="Calibri" panose="020F0502020204030204" pitchFamily="34" charset="0"/>
              </a:rPr>
              <a:t>Leadership, the ability to guide people. We’re all familiar with leaders, EQ can make a huge difference in the quality of leadership.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cs typeface="Calibri" panose="020F0502020204030204" pitchFamily="34" charset="0"/>
              </a:rPr>
              <a:t>Change catalyst, </a:t>
            </a:r>
            <a:r>
              <a:rPr lang="en-US" sz="1200">
                <a:cs typeface="Calibri" panose="020F0502020204030204" pitchFamily="34" charset="0"/>
              </a:rPr>
              <a:t>understanding when to initiate and how to manage 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panose="020F0502020204030204" pitchFamily="34" charset="0"/>
              </a:rPr>
              <a:t>Building bonds, building and maintaining meaningful relationships.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734D747-9380-41EE-9946-EC9EC0CA5D1E}" type="slidenum">
              <a:rPr lang="en-US" noProof="0" smtClean="0"/>
              <a:t>35</a:t>
            </a:fld>
            <a:endParaRPr lang="en-US" noProof="0"/>
          </a:p>
        </p:txBody>
      </p:sp>
    </p:spTree>
    <p:extLst>
      <p:ext uri="{BB962C8B-B14F-4D97-AF65-F5344CB8AC3E}">
        <p14:creationId xmlns:p14="http://schemas.microsoft.com/office/powerpoint/2010/main" val="1126028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strong social skills has many benefits. </a:t>
            </a:r>
            <a:endParaRPr lang="en-US"/>
          </a:p>
          <a:p>
            <a:r>
              <a:rPr lang="en-US" dirty="0"/>
              <a:t>These skills help you build and maintain meaningful relationships with those around you: family, friends, coworkers.</a:t>
            </a:r>
            <a:endParaRPr lang="en-US" dirty="0">
              <a:cs typeface="Calibri"/>
            </a:endParaRPr>
          </a:p>
          <a:p>
            <a:r>
              <a:rPr lang="en-US" dirty="0"/>
              <a:t>When you have strong social skills, you are able to understand yourself and others better. </a:t>
            </a:r>
            <a:endParaRPr lang="en-US" dirty="0">
              <a:cs typeface="Calibri"/>
            </a:endParaRPr>
          </a:p>
          <a:p>
            <a:r>
              <a:rPr lang="en-US" dirty="0"/>
              <a:t>It can increase your productivity and performance in the workplace. </a:t>
            </a:r>
            <a:endParaRPr lang="en-US" dirty="0">
              <a:cs typeface="Calibri"/>
            </a:endParaRPr>
          </a:p>
          <a:p>
            <a:r>
              <a:rPr lang="en-US" dirty="0"/>
              <a:t>It helps to prevent loneliness and social isolation. </a:t>
            </a:r>
            <a:endParaRPr lang="en-US" dirty="0">
              <a:cs typeface="Calibri"/>
            </a:endParaRPr>
          </a:p>
          <a:p>
            <a:r>
              <a:rPr lang="en-US" dirty="0"/>
              <a:t>Strong social skills can even benefit your health by reducing your risk of high blood pressure and heart disease. (Cooks-Campbell, 2022). </a:t>
            </a:r>
            <a:endParaRPr lang="en-US" dirty="0">
              <a:cs typeface="Calibri"/>
            </a:endParaRPr>
          </a:p>
          <a:p>
            <a:r>
              <a:rPr lang="en-US" dirty="0"/>
              <a:t> </a:t>
            </a:r>
            <a:endParaRPr lang="en-US" dirty="0">
              <a:cs typeface="Calibri"/>
            </a:endParaRPr>
          </a:p>
          <a:p>
            <a:endParaRPr lang="en-US"/>
          </a:p>
          <a:p>
            <a:r>
              <a:rPr lang="en-US" dirty="0"/>
              <a:t>We’ve discussed the importance of social skills, so now let’s talk about ways to improve those skills. </a:t>
            </a:r>
            <a:endParaRPr lang="en-US" dirty="0">
              <a:cs typeface="Calibri"/>
            </a:endParaRPr>
          </a:p>
        </p:txBody>
      </p:sp>
      <p:sp>
        <p:nvSpPr>
          <p:cNvPr id="4" name="Slide Number Placeholder 3"/>
          <p:cNvSpPr>
            <a:spLocks noGrp="1"/>
          </p:cNvSpPr>
          <p:nvPr>
            <p:ph type="sldNum" sz="quarter" idx="5"/>
          </p:nvPr>
        </p:nvSpPr>
        <p:spPr/>
        <p:txBody>
          <a:bodyPr/>
          <a:lstStyle/>
          <a:p>
            <a:fld id="{1734D747-9380-41EE-9946-EC9EC0CA5D1E}" type="slidenum">
              <a:rPr lang="en-US" noProof="0" smtClean="0"/>
              <a:t>36</a:t>
            </a:fld>
            <a:endParaRPr lang="en-US" noProof="0"/>
          </a:p>
        </p:txBody>
      </p:sp>
    </p:spTree>
    <p:extLst>
      <p:ext uri="{BB962C8B-B14F-4D97-AF65-F5344CB8AC3E}">
        <p14:creationId xmlns:p14="http://schemas.microsoft.com/office/powerpoint/2010/main" val="3636854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want you to think of 2 or 3 ways that these key skills could be improved. </a:t>
            </a:r>
          </a:p>
          <a:p>
            <a:endParaRPr lang="en-US"/>
          </a:p>
          <a:p>
            <a:r>
              <a:rPr lang="en-US"/>
              <a:t>I’ll give you an example to get you started.</a:t>
            </a:r>
          </a:p>
          <a:p>
            <a:r>
              <a:rPr lang="en-US"/>
              <a:t>Practicing active listening is a strategy that can be used to improve communication. </a:t>
            </a:r>
          </a:p>
          <a:p>
            <a:endParaRPr lang="en-US"/>
          </a:p>
          <a:p>
            <a:r>
              <a:rPr lang="en-US"/>
              <a:t>Work on this for </a:t>
            </a:r>
            <a:r>
              <a:rPr lang="en-US" u="sng"/>
              <a:t>x </a:t>
            </a:r>
            <a:r>
              <a:rPr lang="en-US" u="none"/>
              <a:t>minutes. Once you’re done, we will discuss the strategies you have come up with. </a:t>
            </a:r>
            <a:r>
              <a:rPr lang="en-US"/>
              <a:t> </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37</a:t>
            </a:fld>
            <a:endParaRPr lang="en-US" noProof="0"/>
          </a:p>
        </p:txBody>
      </p:sp>
    </p:spTree>
    <p:extLst>
      <p:ext uri="{BB962C8B-B14F-4D97-AF65-F5344CB8AC3E}">
        <p14:creationId xmlns:p14="http://schemas.microsoft.com/office/powerpoint/2010/main" val="4081883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c6f9544c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c6f9544c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indent="-285750">
              <a:buClr>
                <a:schemeClr val="dk1"/>
              </a:buClr>
              <a:buFont typeface="Arial,Sans-Serif"/>
              <a:buChar char="•"/>
            </a:pPr>
            <a:r>
              <a:rPr lang="en" dirty="0"/>
              <a:t>Now that you have completed modules 1-4, you will have the opportunity to demonstrate how you would train a group of participants in one of the concepts you have learned in this course. Throughout the modules, you have participated in various group discussions and activities to help you better understand the content and apply the knowledge you have learned. For your assessment, you will prepare a mock training by choosing one of the concepts you learned about in this course, creating 1-3 slides with speaker notes, and record a 10-minute portion of your training using your device camera. You may speak as if participants are present even though they are not. Upload your video to YouTube, Google Drive, or a similar platform and provide the link to the following email: !!!!!!!!!!!@!!. </a:t>
            </a:r>
            <a:endParaRPr lang="en-US"/>
          </a:p>
          <a:p>
            <a:pPr marL="285750" indent="-285750">
              <a:buClr>
                <a:schemeClr val="dk1"/>
              </a:buClr>
              <a:buFont typeface="Arial,Sans-Serif"/>
              <a:buChar char="•"/>
            </a:pPr>
            <a:endParaRPr lang="en"/>
          </a:p>
          <a:p>
            <a:pPr marL="0" indent="0">
              <a:buClr>
                <a:schemeClr val="dk1"/>
              </a:buClr>
              <a:buNone/>
            </a:pPr>
            <a:r>
              <a:rPr lang="en" dirty="0"/>
              <a:t>First choose from the following concepts you learned about today: </a:t>
            </a:r>
            <a:endParaRPr lang="en-US" dirty="0"/>
          </a:p>
          <a:p>
            <a:pPr marL="285750" indent="-285750">
              <a:buClr>
                <a:schemeClr val="dk1"/>
              </a:buClr>
              <a:buFont typeface="Arial,Sans-Serif"/>
              <a:buChar char="•"/>
            </a:pPr>
            <a:r>
              <a:rPr lang="en-US" dirty="0"/>
              <a:t>The importance of emotional intelligence in the workplace</a:t>
            </a:r>
            <a:endParaRPr lang="en-US" dirty="0">
              <a:cs typeface="Calibri"/>
            </a:endParaRPr>
          </a:p>
          <a:p>
            <a:pPr marL="285750" indent="-285750">
              <a:buClr>
                <a:schemeClr val="dk1"/>
              </a:buClr>
              <a:buFont typeface="Arial,Sans-Serif"/>
              <a:buChar char="•"/>
            </a:pPr>
            <a:r>
              <a:rPr lang="en-US" dirty="0"/>
              <a:t>Self-awareness strategies</a:t>
            </a:r>
            <a:endParaRPr lang="en-US" dirty="0">
              <a:cs typeface="Calibri"/>
            </a:endParaRPr>
          </a:p>
          <a:p>
            <a:pPr marL="285750" indent="-285750">
              <a:buClr>
                <a:schemeClr val="dk1"/>
              </a:buClr>
              <a:buFont typeface="Arial,Sans-Serif"/>
              <a:buChar char="•"/>
            </a:pPr>
            <a:r>
              <a:rPr lang="en-US" dirty="0"/>
              <a:t>Self-regulation strategies</a:t>
            </a:r>
            <a:endParaRPr lang="en-US" dirty="0">
              <a:cs typeface="Calibri"/>
            </a:endParaRPr>
          </a:p>
          <a:p>
            <a:pPr marL="285750" indent="-285750">
              <a:buClr>
                <a:schemeClr val="dk1"/>
              </a:buClr>
              <a:buFont typeface="Arial,Sans-Serif"/>
              <a:buChar char="•"/>
            </a:pPr>
            <a:r>
              <a:rPr lang="en-US" dirty="0"/>
              <a:t>Practicing empathy</a:t>
            </a:r>
            <a:endParaRPr lang="en-US" dirty="0">
              <a:cs typeface="Calibri"/>
            </a:endParaRPr>
          </a:p>
          <a:p>
            <a:pPr marL="285750" indent="-285750">
              <a:buClr>
                <a:schemeClr val="dk1"/>
              </a:buClr>
              <a:buFont typeface="Arial,Sans-Serif"/>
              <a:buChar char="•"/>
            </a:pPr>
            <a:r>
              <a:rPr lang="en-US" dirty="0"/>
              <a:t>Motivation in the workplace</a:t>
            </a:r>
            <a:endParaRPr lang="en-US" dirty="0">
              <a:cs typeface="Calibri"/>
            </a:endParaRPr>
          </a:p>
          <a:p>
            <a:pPr marL="285750" indent="-285750">
              <a:buClr>
                <a:schemeClr val="dk1"/>
              </a:buClr>
              <a:buFont typeface="Arial,Sans-Serif"/>
              <a:buChar char="•"/>
            </a:pPr>
            <a:r>
              <a:rPr lang="en-US" dirty="0"/>
              <a:t>Practicing social skills to communicate better with co-workers</a:t>
            </a:r>
            <a:endParaRPr lang="en-US" dirty="0">
              <a:cs typeface="Calibri"/>
            </a:endParaRPr>
          </a:p>
          <a:p>
            <a:pPr marL="285750" indent="-285750">
              <a:buFont typeface="Arial,Sans-Serif"/>
              <a:buChar char="•"/>
            </a:pPr>
            <a:endParaRPr lang="en-US"/>
          </a:p>
          <a:p>
            <a:pPr marL="0" indent="0">
              <a:buNone/>
            </a:pPr>
            <a:r>
              <a:rPr lang="en-US" dirty="0"/>
              <a:t>Next you will research your concept and take notes for what you want to include in your slides.</a:t>
            </a:r>
            <a:endParaRPr lang="en-US" dirty="0">
              <a:cs typeface="Calibri"/>
            </a:endParaRPr>
          </a:p>
          <a:p>
            <a:pPr marL="0" indent="0">
              <a:buNone/>
            </a:pPr>
            <a:r>
              <a:rPr lang="en-US" dirty="0"/>
              <a:t>Next, choose one activity that will help your participants meet the learning objective and allow you to assess their understanding. Some ideas for activities could include:</a:t>
            </a:r>
            <a:endParaRPr lang="en-US" dirty="0">
              <a:cs typeface="Calibri"/>
            </a:endParaRPr>
          </a:p>
          <a:p>
            <a:pPr marL="171450" indent="-171450"/>
            <a:r>
              <a:rPr lang="en-US" dirty="0"/>
              <a:t>Participating in a group discussion using guided questions after watching a short video</a:t>
            </a:r>
            <a:endParaRPr lang="en-US" dirty="0">
              <a:cs typeface="Calibri"/>
            </a:endParaRPr>
          </a:p>
          <a:p>
            <a:pPr marL="171450" indent="-171450"/>
            <a:r>
              <a:rPr lang="en-US" dirty="0"/>
              <a:t>Completing a graphic organizer in groups in breakout rooms</a:t>
            </a:r>
            <a:endParaRPr lang="en-US" dirty="0">
              <a:cs typeface="Calibri"/>
            </a:endParaRPr>
          </a:p>
          <a:p>
            <a:pPr marL="171450" indent="-171450"/>
            <a:r>
              <a:rPr lang="en-US" dirty="0"/>
              <a:t>Participating in a group discussion after reading role-playing scenarios</a:t>
            </a:r>
            <a:endParaRPr lang="en-US" dirty="0">
              <a:cs typeface="Calibri"/>
            </a:endParaRPr>
          </a:p>
          <a:p>
            <a:pPr marL="171450" indent="-171450"/>
            <a:r>
              <a:rPr lang="en-US" dirty="0"/>
              <a:t>Exit ticket question</a:t>
            </a:r>
            <a:endParaRPr lang="en-US" dirty="0">
              <a:cs typeface="Calibri"/>
            </a:endParaRPr>
          </a:p>
          <a:p>
            <a:pPr marL="171450" indent="-171450"/>
            <a:r>
              <a:rPr lang="en-US" dirty="0"/>
              <a:t>Answering questions in the chat</a:t>
            </a:r>
            <a:endParaRPr lang="en-US" dirty="0">
              <a:cs typeface="Calibri"/>
            </a:endParaRPr>
          </a:p>
          <a:p>
            <a:pPr marL="0" indent="0">
              <a:buNone/>
            </a:pPr>
            <a:endParaRPr lang="en-US"/>
          </a:p>
          <a:p>
            <a:pPr marL="0" indent="0">
              <a:buNone/>
            </a:pPr>
            <a:r>
              <a:rPr lang="en-US" dirty="0"/>
              <a:t>You will then create 1-3 training slides with speaker notes to use in your training. </a:t>
            </a:r>
            <a:endParaRPr lang="en-US" dirty="0">
              <a:cs typeface="Calibri"/>
            </a:endParaRPr>
          </a:p>
          <a:p>
            <a:pPr marL="0" indent="0">
              <a:buNone/>
            </a:pPr>
            <a:endParaRPr lang="en-US"/>
          </a:p>
          <a:p>
            <a:pPr marL="0" indent="0">
              <a:buNone/>
            </a:pPr>
            <a:r>
              <a:rPr lang="en-US" dirty="0"/>
              <a:t>Finally, you will record a 10 minute video of yourself conducting your training using your device camera. You may speak as if participants are present even though they are not. After recording your video, you will upload it to YouTube, Google Drive, or a similar platform and then email it to me at __________________________. </a:t>
            </a:r>
            <a:endParaRPr lang="en-US" dirty="0">
              <a:cs typeface="Calibri"/>
            </a:endParaRPr>
          </a:p>
          <a:p>
            <a:pPr marL="0" indent="0">
              <a:buNone/>
            </a:pPr>
            <a:endParaRPr lang="en-US" dirty="0">
              <a:cs typeface="Calibri"/>
            </a:endParaRPr>
          </a:p>
          <a:p>
            <a:r>
              <a:rPr lang="en-US">
                <a:cs typeface="Calibri" panose="020F0502020204030204"/>
              </a:rPr>
              <a:t>An email will be sent out today to all participants with detailed instructions for completing this assessment. </a:t>
            </a:r>
            <a:endParaRPr lang="en-US" dirty="0">
              <a:cs typeface="Calibri" panose="020F0502020204030204"/>
            </a:endParaRPr>
          </a:p>
          <a:p>
            <a:endParaRPr lang="en-US"/>
          </a:p>
          <a:p>
            <a:r>
              <a:rPr lang="en-US" dirty="0"/>
              <a:t>If anyone has any questions or concerns, please stay on Zoom for a short Q &amp; A. </a:t>
            </a:r>
            <a:endParaRPr lang="en-US" dirty="0">
              <a:cs typeface="Calibri"/>
            </a:endParaRPr>
          </a:p>
          <a:p>
            <a:pPr marL="0" indent="0">
              <a:buNone/>
            </a:pPr>
            <a:endParaRPr lang="en-US"/>
          </a:p>
          <a:p>
            <a:pPr marL="0" indent="0">
              <a:buNone/>
            </a:pPr>
            <a:r>
              <a:rPr lang="en-US" dirty="0"/>
              <a:t>Again, thank you so much for attending today's training. Please reach out to me if you have any questions about today's training or completing your assessment. </a:t>
            </a:r>
            <a:endParaRPr lang="en-US" dirty="0">
              <a:cs typeface="Calibri"/>
            </a:endParaRPr>
          </a:p>
          <a:p>
            <a:pPr marL="171450" indent="-171450"/>
            <a:endParaRPr lang="en-US"/>
          </a:p>
          <a:p>
            <a:pPr marL="0" indent="0">
              <a:buNone/>
            </a:pPr>
            <a:endParaRPr lang="en-US"/>
          </a:p>
          <a:p>
            <a:pPr marL="0" indent="0">
              <a:buNone/>
            </a:pPr>
            <a:endParaRPr lang="en-US"/>
          </a:p>
          <a:p>
            <a:pPr marL="0" indent="0">
              <a:lnSpc>
                <a:spcPct val="114999"/>
              </a:lnSpc>
              <a:buNone/>
            </a:pPr>
            <a:endParaRPr lang="e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Thank you so much for joining this Q &amp; A. Feel free to ask your question in the chat or raise your hand. </a:t>
            </a:r>
            <a:endParaRPr lang="en-US"/>
          </a:p>
          <a:p>
            <a:endParaRPr lang="en-US"/>
          </a:p>
          <a:p>
            <a:r>
              <a:rPr lang="en-US"/>
              <a:t>Again, thank you so much for attending today's training. Please reach out to me if you have any questions about today's training or completing your assessment. </a:t>
            </a:r>
            <a:endParaRPr lang="en-US">
              <a:cs typeface="Calibri"/>
            </a:endParaRPr>
          </a:p>
          <a:p>
            <a:pPr marL="171450" indent="-171450"/>
            <a:endParaRPr lang="en-US"/>
          </a:p>
          <a:p>
            <a:pPr marL="0" lvl="0" indent="0" algn="l">
              <a:spcBef>
                <a:spcPts val="0"/>
              </a:spcBef>
              <a:spcAft>
                <a:spcPts val="0"/>
              </a:spcAft>
              <a:buNone/>
            </a:pPr>
            <a:endParaRPr>
              <a:cs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c6f9544c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c6f9544c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chemeClr val="lt1"/>
                </a:highlight>
              </a:rPr>
              <a:t>Emotional Intelligence is sometimes known as EQ. It looks very similar to IQ, which stands for intelligence quotient and is a common measure of intelligence. It measures a person’s reasoning ability and it is believed to be genetic. </a:t>
            </a:r>
            <a:endParaRPr>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chemeClr val="lt1"/>
                </a:highlight>
              </a:rPr>
              <a:t>Emotional Intelligence is very different. With EQ, we are understanding and expressing our emotions and being empathetic when communicating with others. Emotional intelligence is the emotional version of general intelligence. EQ is measured on 4 criteria: being aware of emotions, expressing emotions, controlling your emotions, and handling relationships with others effectively. All these elements come together to help us solve problems and make decisions. Also, where IQ is a stable, fixed part of your adult life, emotional intelligence can be learned and grown throughout your life. All you have to do is be open to understanding it and practicing the skills needed to get better at it.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9fc4228f6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9fc4228f6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buClr>
                <a:schemeClr val="dk1"/>
              </a:buClr>
              <a:buSzPts val="1100"/>
            </a:pPr>
            <a:r>
              <a:rPr lang="en" dirty="0">
                <a:solidFill>
                  <a:schemeClr val="dk1"/>
                </a:solidFill>
                <a:highlight>
                  <a:srgbClr val="FFFFFF"/>
                </a:highlight>
              </a:rPr>
              <a:t>The American psychologist and science journalist Daniel Goleman first coined the term emotional intelligence. Goleman’s Emotional Intelligence theory comprises five core components: empathy, effective communication or social skills, self-awareness, self-regulation, and motivation. You can easily familiarize yourself with the skills that make up emotional intelligence, but it can take some time and practice to apply it to both your personal and professional life. It is important to learn and understand how to manage your emotions and actions by practicing emotional intelligence concepts. It’s what will help you succeed in all aspects of your life. </a:t>
            </a:r>
            <a:endParaRPr dirty="0">
              <a:solidFill>
                <a:schemeClr val="dk1"/>
              </a:solidFill>
              <a:highlight>
                <a:schemeClr val="lt1"/>
              </a:highlight>
            </a:endParaRPr>
          </a:p>
          <a:p>
            <a:pPr marL="0" lvl="0" indent="0" algn="l" rtl="0">
              <a:lnSpc>
                <a:spcPct val="115000"/>
              </a:lnSpc>
              <a:spcBef>
                <a:spcPts val="1500"/>
              </a:spcBef>
              <a:spcAft>
                <a:spcPts val="0"/>
              </a:spcAft>
              <a:buClr>
                <a:schemeClr val="dk1"/>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c6f9544c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c6f9544c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chemeClr val="lt1"/>
                </a:highlight>
              </a:rPr>
              <a:t>Let’s take a closer look at one of the five elements of emotional intelligence: self-awareness. To be self-aware means you have a full recognition of your personal strengths and weaknesses. You know when to step back and question your emotional state and thoughts before acting on something. This is an important part of EQ because being able to do this means you can very quickly understand why you feel a certain way and how it affects others. This is an essential skill that you should be aware of and practice frequently. It will help you become a better leader and decision maker as well as improve your relationships both in the workplace and in your personal life.  </a:t>
            </a:r>
            <a:endParaRPr>
              <a:solidFill>
                <a:schemeClr val="dk1"/>
              </a:solidFill>
              <a:highlight>
                <a:schemeClr val="lt1"/>
              </a:highlight>
            </a:endParaRPr>
          </a:p>
          <a:p>
            <a:pPr marL="0" lvl="0" indent="0" algn="l" rtl="0">
              <a:lnSpc>
                <a:spcPct val="115000"/>
              </a:lnSpc>
              <a:spcBef>
                <a:spcPts val="150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6f9544c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c6f9544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In our lives, we get into situations where we quickly feel something is either right or wrong. It could be witnessing a co-worker being berated by upper management, or your supervisor instructs you to do something a specific way, but you feel in your heart that another way would definitely be more productive. Typically, we have thoughts about situations immediately, even though we don’t have all the facts. The feeling that you have that something is true is based on your beliefs. Beliefs are your trust or faith in something or someone. You accept that it’s true because of your ingrained beliefs. Because our beliefs are so strong and ingrained in us, we react quickly to a situation by thinking or saying specific things. Most of us at one time have jumped to conclusions, but we don’t always take the time to evaluate these thoughts.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Our beliefs are important because it’s the first step you need to take to build your self-awareness. Having a good sense of self-awareness will help you manage emotions and make accurate assessments of a situation. Being self-aware also builds confidence. Knowing and understanding what your beliefs are will help you interact with others appropriately. </a:t>
            </a:r>
            <a:r>
              <a:rPr lang="en">
                <a:solidFill>
                  <a:schemeClr val="dk1"/>
                </a:solidFill>
                <a:highlight>
                  <a:schemeClr val="lt1"/>
                </a:highlight>
              </a:rPr>
              <a:t>If you want to build your self-awareness, you need to make a conscious effort to identify and understand the strong beliefs that you have.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lnSpc>
                <a:spcPct val="115000"/>
              </a:lnSpc>
              <a:spcBef>
                <a:spcPts val="15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 dirty="0"/>
              <a:t>Let’s complete an exercise together to help you with identifying your beliefs. I'd like you to think of a time when you've had a negative experience lately. </a:t>
            </a:r>
            <a:endParaRPr lang="en-US" dirty="0"/>
          </a:p>
          <a:p>
            <a:pPr>
              <a:lnSpc>
                <a:spcPct val="114999"/>
              </a:lnSpc>
            </a:pPr>
            <a:endParaRPr lang="en-US"/>
          </a:p>
          <a:p>
            <a:pPr>
              <a:lnSpc>
                <a:spcPct val="114999"/>
              </a:lnSpc>
            </a:pPr>
            <a:r>
              <a:rPr lang="en" dirty="0"/>
              <a:t>First, what was the event that led to you reacting negatively. Write down as much as you can about the event but try to be objective with no emotional attachment to the scenario or people involved. If the event was someone running a stop sign and almost hitting you while you were on your way to the store, write down what happened in an objective way without mentioning your thoughts or feelings about it. Just write the facts and not how you feel about the event or how you reacted. </a:t>
            </a:r>
            <a:endParaRPr lang="en-US" dirty="0"/>
          </a:p>
          <a:p>
            <a:pPr>
              <a:lnSpc>
                <a:spcPct val="114999"/>
              </a:lnSpc>
            </a:pPr>
            <a:endParaRPr lang="en-US"/>
          </a:p>
          <a:p>
            <a:pPr>
              <a:lnSpc>
                <a:spcPct val="114999"/>
              </a:lnSpc>
            </a:pPr>
            <a:r>
              <a:rPr lang="en" dirty="0"/>
              <a:t>Next, identify your beliefs. What do you believe to be true about the situation? In this example, your belief may be that the other person's behavior is inconsiderate, dangerous and wrong. You may have even stronger beliefs and think the person driving the other car is a horrible person and  shouldn't be allowed to drive. This is where you will write down your thoughts and feelings about the situation and the other person/persons involved in the event. </a:t>
            </a:r>
            <a:endParaRPr lang="en-US" dirty="0"/>
          </a:p>
          <a:p>
            <a:pPr>
              <a:lnSpc>
                <a:spcPct val="114999"/>
              </a:lnSpc>
            </a:pPr>
            <a:endParaRPr lang="en-US"/>
          </a:p>
          <a:p>
            <a:pPr>
              <a:lnSpc>
                <a:spcPct val="114999"/>
              </a:lnSpc>
            </a:pPr>
            <a:r>
              <a:rPr lang="en" dirty="0"/>
              <a:t>Finally, what were the consequences of your beliefs? What happened in this situation because of your beliefs? How did you behave when it was happening? What was the impact of your behavior? In the example of the driver, maybe you felt anger start to rise and you couldn't stop thinking about how wrong they were in the situation. Maybe you were angry the rest of the day and continued to dwell on it or found yourself in a bad mood. Maybe the event affected your daily routine or productivity.  </a:t>
            </a:r>
            <a:endParaRPr lang="en-US" dirty="0"/>
          </a:p>
          <a:p>
            <a:pPr>
              <a:lnSpc>
                <a:spcPct val="114999"/>
              </a:lnSpc>
            </a:pPr>
            <a:endParaRPr lang="en-US"/>
          </a:p>
          <a:p>
            <a:pPr>
              <a:lnSpc>
                <a:spcPct val="114999"/>
              </a:lnSpc>
            </a:pPr>
            <a:r>
              <a:rPr lang="en" dirty="0"/>
              <a:t>Find the worksheet titled, "Belief Identifier" in your participant guide. I want you to take about 6 minutes to complete the exercise. You will then be put into breakout rooms, where you will discuss with each other how your event shaped your beliefs. I will go around to each breakout room to see how everyone is doing with the exercise. Does anyone have any questions? Ok wonderful, let’s get started. </a:t>
            </a:r>
            <a:endParaRPr lang="en-US" dirty="0"/>
          </a:p>
          <a:p>
            <a:pPr>
              <a:lnSpc>
                <a:spcPct val="114999"/>
              </a:lnSpc>
            </a:pPr>
            <a:endParaRPr lang="en-US"/>
          </a:p>
          <a:p>
            <a:pPr>
              <a:lnSpc>
                <a:spcPct val="114999"/>
              </a:lnSpc>
            </a:pPr>
            <a:r>
              <a:rPr lang="en" dirty="0"/>
              <a:t>Welcome back everyone. You all did a wonderful job with this exercise. After completing this exercise, hopefully you have a better understanding of how to identify your beliefs and how they affect your behaviors. Our reactions to events are caused by our beliefs and not the event alone. You can complete this exercise on your own, reflecting on a positive event also, as this will help you identify positive and negative beliefs. When you find yourself in challenging situations, take some time to complete this task after the event, reflecting on your beliefs and the impact they had on the situation. This practice will help you to enhance your self-awareness over time.</a:t>
            </a:r>
            <a:endParaRPr lang="en-US" dirty="0"/>
          </a:p>
          <a:p>
            <a:endParaRPr lang="en-US">
              <a:cs typeface="Calibri"/>
            </a:endParaRPr>
          </a:p>
        </p:txBody>
      </p:sp>
      <p:sp>
        <p:nvSpPr>
          <p:cNvPr id="4" name="Slide Number Placeholder 3"/>
          <p:cNvSpPr>
            <a:spLocks noGrp="1"/>
          </p:cNvSpPr>
          <p:nvPr>
            <p:ph type="sldNum" sz="quarter" idx="5"/>
          </p:nvPr>
        </p:nvSpPr>
        <p:spPr/>
        <p:txBody>
          <a:bodyPr/>
          <a:lstStyle/>
          <a:p>
            <a:fld id="{1734D747-9380-41EE-9946-EC9EC0CA5D1E}" type="slidenum">
              <a:rPr lang="en-US" noProof="0" smtClean="0"/>
              <a:t>9</a:t>
            </a:fld>
            <a:endParaRPr lang="en-US" noProof="0"/>
          </a:p>
        </p:txBody>
      </p:sp>
    </p:spTree>
    <p:extLst>
      <p:ext uri="{BB962C8B-B14F-4D97-AF65-F5344CB8AC3E}">
        <p14:creationId xmlns:p14="http://schemas.microsoft.com/office/powerpoint/2010/main" val="1513578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06561bc10a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06561bc10a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buClr>
                <a:schemeClr val="dk1"/>
              </a:buClr>
              <a:buSzPts val="1100"/>
            </a:pPr>
            <a:r>
              <a:rPr lang="en-US" dirty="0">
                <a:solidFill>
                  <a:schemeClr val="dk1"/>
                </a:solidFill>
                <a:highlight>
                  <a:srgbClr val="FFFFFF"/>
                </a:highlight>
              </a:rPr>
              <a:t>Reflection is an important step in building self-awareness and you can practice it on your own whenever you need to. So what is reflection? It's taking the time to consider where you are at, events that have happened around you, and your feelings and thoughts about it. It can be a positive or negative experience. Reflecting on it will help us understand our thoughts and feelings, how you fit into the situation, and what you can do to shape it. </a:t>
            </a:r>
            <a:endParaRPr lang="en-US" dirty="0">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chemeClr val="lt1"/>
              </a:highlight>
            </a:endParaRPr>
          </a:p>
          <a:p>
            <a:pPr>
              <a:lnSpc>
                <a:spcPct val="115000"/>
              </a:lnSpc>
              <a:buClr>
                <a:schemeClr val="dk1"/>
              </a:buClr>
              <a:buSzPts val="1100"/>
            </a:pPr>
            <a:r>
              <a:rPr lang="en" dirty="0">
                <a:solidFill>
                  <a:schemeClr val="dk1"/>
                </a:solidFill>
                <a:highlight>
                  <a:srgbClr val="FFFFFF"/>
                </a:highlight>
              </a:rPr>
              <a:t>I would like everyone to complete the following reflection exercise. Please take out the worksheet titled, "reflection worksheet" found in your participant guide . Due to time constraints, I want you to fill out 3-5 sections. You can complete the rest on your own and as often as you need, to help you practice reflection. For every section, write an area of your life that's important to you. As an example, you may want to focus on areas like your career, financial situations, family, or relationships. Include areas of your life that are important to you right now. Next, for each segment on a scale of one to 10, rate how satisfied you are with that part of your life. One would be not satisfied at all, 10 would be extremely satisfied. </a:t>
            </a:r>
            <a:endParaRPr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highlight>
                  <a:srgbClr val="FFFFFF"/>
                </a:highlight>
              </a:rPr>
              <a:t>On the second part of the document, you are going to reflect on one thing you want to change and how you can do this. Maybe you want to get better at managing your bank accounts. How can you do this? One way would be to check your bank statement twice a week or maybe you will make an effort to itemize your bills. Fill in the box stating what you'd like to change. You can complete this exercise once a month so you get a really good sense of how you're feeling about different aspects of your life.</a:t>
            </a:r>
            <a:endParaRPr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highlight>
                  <a:srgbClr val="FFFFFF"/>
                </a:highlight>
              </a:rPr>
              <a:t>I want you to take about 6 minutes with this activity and then we will discuss your thoughts on the process.</a:t>
            </a:r>
            <a:endParaRPr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rgbClr val="FFFFFF"/>
              </a:highlight>
            </a:endParaRPr>
          </a:p>
          <a:p>
            <a:pPr>
              <a:lnSpc>
                <a:spcPct val="115000"/>
              </a:lnSpc>
              <a:buClr>
                <a:schemeClr val="dk1"/>
              </a:buClr>
              <a:buSzPts val="1100"/>
            </a:pPr>
            <a:r>
              <a:rPr lang="en" dirty="0">
                <a:solidFill>
                  <a:schemeClr val="dk1"/>
                </a:solidFill>
                <a:highlight>
                  <a:srgbClr val="FFFFFF"/>
                </a:highlight>
              </a:rPr>
              <a:t>Now that you have completed the activity, what did you think about this exercise? Was it helpful? Why or why not? Do you think you’ll use it in the future? </a:t>
            </a:r>
            <a:endParaRPr lang="en" dirty="0">
              <a:solidFill>
                <a:schemeClr val="dk1"/>
              </a:solidFill>
              <a:highlight>
                <a:srgbClr val="FFFFFF"/>
              </a:highlight>
              <a:cs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a:t>Click to edit Master subtitle style</a:t>
            </a:r>
          </a:p>
        </p:txBody>
      </p:sp>
    </p:spTree>
    <p:extLst>
      <p:ext uri="{BB962C8B-B14F-4D97-AF65-F5344CB8AC3E}">
        <p14:creationId xmlns:p14="http://schemas.microsoft.com/office/powerpoint/2010/main" val="43695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47626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2672304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1218518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5"/>
            <a:ext cx="13796711"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594" lvl="0" indent="-228594"/>
            <a:r>
              <a:rPr lang="en-US" noProof="0"/>
              <a:t>Click to edit Master subtitle style</a:t>
            </a:r>
          </a:p>
        </p:txBody>
      </p:sp>
    </p:spTree>
    <p:extLst>
      <p:ext uri="{BB962C8B-B14F-4D97-AF65-F5344CB8AC3E}">
        <p14:creationId xmlns:p14="http://schemas.microsoft.com/office/powerpoint/2010/main" val="436959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1"/>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09" y="-10649"/>
            <a:ext cx="6326155"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5" y="1404394"/>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8"/>
            <a:ext cx="5072180" cy="4843503"/>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3"/>
            <a:ext cx="877779"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6" y="5841410"/>
            <a:ext cx="2372348" cy="1186175"/>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3" y="-917358"/>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1"/>
            <a:ext cx="818399" cy="986163"/>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1"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594" lvl="0" indent="-228594"/>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2"/>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3"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7"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7" y="2057402"/>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3"/>
            <a:ext cx="877779"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6" y="5841410"/>
            <a:ext cx="2372348" cy="1186175"/>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6" y="6257995"/>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2"/>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1"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594" lvl="0" indent="-228594"/>
            <a:r>
              <a:rPr lang="en-US"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3511478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3"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7"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5" cy="1944915"/>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6"/>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401" y="3200401"/>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1753169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2"/>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1" y="2"/>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1" y="542926"/>
            <a:ext cx="11214100" cy="535531"/>
          </a:xfrm>
        </p:spPr>
        <p:txBody>
          <a:bodyPr vert="horz" wrap="square" lIns="91440" tIns="45720" rIns="91440" bIns="45720" rtlCol="0" anchor="t">
            <a:spAutoFit/>
          </a:bodyPr>
          <a:lstStyle>
            <a:lvl1pPr>
              <a:defRPr lang="en-GB" sz="3200" b="1" spc="-71"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9"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1"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2"/>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1" y="2"/>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5"/>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1" y="542926"/>
            <a:ext cx="11214100" cy="535531"/>
          </a:xfrm>
        </p:spPr>
        <p:txBody>
          <a:bodyPr vert="horz" wrap="square" lIns="91440" tIns="45720" rIns="91440" bIns="45720" rtlCol="0" anchor="t">
            <a:spAutoFit/>
          </a:bodyPr>
          <a:lstStyle>
            <a:lvl1pPr>
              <a:defRPr lang="en-GB" sz="3200" b="1" spc="-71"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9"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1" y="5448298"/>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4073704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2"/>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1" y="2"/>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5"/>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1" y="542926"/>
            <a:ext cx="11214100" cy="535531"/>
          </a:xfrm>
        </p:spPr>
        <p:txBody>
          <a:bodyPr vert="horz" wrap="square" lIns="91440" tIns="45720" rIns="91440" bIns="45720" rtlCol="0" anchor="t">
            <a:spAutoFit/>
          </a:bodyPr>
          <a:lstStyle>
            <a:lvl1pPr>
              <a:defRPr lang="en-GB" sz="3200" b="1" spc="-71"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9"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1" y="5448298"/>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1"/>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2"/>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1" y="2"/>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5"/>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1" y="542926"/>
            <a:ext cx="11214100" cy="535531"/>
          </a:xfrm>
        </p:spPr>
        <p:txBody>
          <a:bodyPr vert="horz" wrap="square" lIns="91440" tIns="45720" rIns="91440" bIns="45720" rtlCol="0" anchor="t">
            <a:spAutoFit/>
          </a:bodyPr>
          <a:lstStyle>
            <a:lvl1pPr>
              <a:defRPr lang="en-GB" sz="3200" b="1" spc="-71"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9"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1" y="5448298"/>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2"/>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1" y="2"/>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5"/>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1" y="542926"/>
            <a:ext cx="11214100" cy="535531"/>
          </a:xfrm>
        </p:spPr>
        <p:txBody>
          <a:bodyPr vert="horz" wrap="square" lIns="91440" tIns="45720" rIns="91440" bIns="45720" rtlCol="0" anchor="t">
            <a:spAutoFit/>
          </a:bodyPr>
          <a:lstStyle>
            <a:lvl1pPr>
              <a:defRPr lang="en-GB" sz="3200" b="1" spc="-71"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9"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1" y="5448298"/>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1"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3"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1"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3"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2"/>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1" y="2"/>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5"/>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1" y="542926"/>
            <a:ext cx="11214100" cy="535531"/>
          </a:xfrm>
        </p:spPr>
        <p:txBody>
          <a:bodyPr vert="horz" wrap="square" lIns="91440" tIns="45720" rIns="91440" bIns="45720" rtlCol="0" anchor="t">
            <a:spAutoFit/>
          </a:bodyPr>
          <a:lstStyle>
            <a:lvl1pPr>
              <a:defRPr lang="en-GB" sz="3200" b="1" spc="-71"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9"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1" y="5448298"/>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6" y="1517715"/>
            <a:ext cx="5184437" cy="4659248"/>
          </a:xfrm>
        </p:spPr>
        <p:txBody>
          <a:bodyPr>
            <a:normAutofit/>
          </a:bodyPr>
          <a:lstStyle>
            <a:lvl1pPr marL="457189" indent="-457189">
              <a:buFont typeface="Arial" panose="020B0604020202020204" pitchFamily="34" charset="0"/>
              <a:buChar char="•"/>
              <a:defRPr sz="2000">
                <a:solidFill>
                  <a:schemeClr val="bg1"/>
                </a:solidFill>
              </a:defRPr>
            </a:lvl1pPr>
            <a:lvl2pPr marL="800080" indent="-342891">
              <a:buFont typeface="Arial" panose="020B0604020202020204" pitchFamily="34" charset="0"/>
              <a:buChar char="•"/>
              <a:defRPr sz="1800">
                <a:solidFill>
                  <a:schemeClr val="bg1"/>
                </a:solidFill>
              </a:defRPr>
            </a:lvl2pPr>
            <a:lvl3pPr marL="1257269" indent="-342891">
              <a:buFont typeface="Arial" panose="020B0604020202020204" pitchFamily="34" charset="0"/>
              <a:buChar char="•"/>
              <a:defRPr sz="1600">
                <a:solidFill>
                  <a:schemeClr val="bg1"/>
                </a:solidFill>
              </a:defRPr>
            </a:lvl3pPr>
            <a:lvl4pPr marL="1657309" indent="-285744">
              <a:buFont typeface="Arial" panose="020B0604020202020204" pitchFamily="34" charset="0"/>
              <a:buChar char="•"/>
              <a:defRPr sz="1400">
                <a:solidFill>
                  <a:schemeClr val="bg1"/>
                </a:solidFill>
              </a:defRPr>
            </a:lvl4pPr>
            <a:lvl5pPr marL="2114498" indent="-285744">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4"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2"/>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1" y="2"/>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5"/>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1" y="542926"/>
            <a:ext cx="11214100" cy="535531"/>
          </a:xfrm>
        </p:spPr>
        <p:txBody>
          <a:bodyPr vert="horz" wrap="square" lIns="91440" tIns="45720" rIns="91440" bIns="45720" rtlCol="0" anchor="t">
            <a:spAutoFit/>
          </a:bodyPr>
          <a:lstStyle>
            <a:lvl1pPr>
              <a:defRPr lang="en-GB" sz="3200" b="1" spc="-71"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9"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3" y="2096717"/>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2" y="2096717"/>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9" y="2096717"/>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8" y="2096717"/>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5" y="2096717"/>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3"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1"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9"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6"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5" y="3825021"/>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1"/>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1" y="3825021"/>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1"/>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6" y="3825021"/>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1" y="5448298"/>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476266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3511478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2"/>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1" y="2"/>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5"/>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1" y="542926"/>
            <a:ext cx="11214100" cy="535531"/>
          </a:xfrm>
        </p:spPr>
        <p:txBody>
          <a:bodyPr vert="horz" wrap="square" lIns="91440" tIns="45720" rIns="91440" bIns="45720" rtlCol="0" anchor="t">
            <a:spAutoFit/>
          </a:bodyPr>
          <a:lstStyle>
            <a:lvl1pPr>
              <a:defRPr lang="en-GB" sz="3200" b="1" spc="-71"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9"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3" y="4240093"/>
            <a:ext cx="3293307"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1" y="5448298"/>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3" y="1352577"/>
            <a:ext cx="12192003"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7"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7"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2"/>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1" y="2"/>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5"/>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1" y="542926"/>
            <a:ext cx="11214100" cy="535531"/>
          </a:xfrm>
        </p:spPr>
        <p:txBody>
          <a:bodyPr vert="horz" wrap="square" lIns="91440" tIns="45720" rIns="91440" bIns="45720" rtlCol="0" anchor="t">
            <a:spAutoFit/>
          </a:bodyPr>
          <a:lstStyle>
            <a:lvl1pPr>
              <a:defRPr lang="en-GB" sz="3200" b="1" spc="-71"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9"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7"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1" y="5448298"/>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3" y="1352577"/>
            <a:ext cx="12192003"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2"/>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1" y="2"/>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5"/>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1" y="542926"/>
            <a:ext cx="11214100" cy="535531"/>
          </a:xfrm>
        </p:spPr>
        <p:txBody>
          <a:bodyPr vert="horz" wrap="square" lIns="91440" tIns="45720" rIns="91440" bIns="45720" rtlCol="0" anchor="t">
            <a:spAutoFit/>
          </a:bodyPr>
          <a:lstStyle>
            <a:lvl1pPr>
              <a:defRPr lang="en-GB" sz="3200" b="1" spc="-71"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9"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1" y="5448298"/>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9" y="1444650"/>
            <a:ext cx="7548513" cy="4579079"/>
          </a:xfrm>
        </p:spPr>
        <p:txBody>
          <a:bodyPr>
            <a:normAutofit/>
          </a:bodyPr>
          <a:lstStyle>
            <a:lvl1pPr marL="0" indent="0">
              <a:buNone/>
              <a:defRPr sz="24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noProof="0"/>
              <a:t>Click icon to add picture</a:t>
            </a:r>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7" y="1444650"/>
            <a:ext cx="3365063" cy="4579079"/>
          </a:xfrm>
        </p:spPr>
        <p:txBody>
          <a:bodyPr/>
          <a:lstStyle>
            <a:lvl1pPr marL="0" indent="0">
              <a:buFont typeface="Arial" panose="020B0604020202020204" pitchFamily="34" charse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2"/>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1" y="2"/>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5"/>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1" y="542926"/>
            <a:ext cx="11214100" cy="535531"/>
          </a:xfrm>
        </p:spPr>
        <p:txBody>
          <a:bodyPr vert="horz" wrap="square" lIns="91440" tIns="45720" rIns="91440" bIns="45720" rtlCol="0" anchor="t">
            <a:spAutoFit/>
          </a:bodyPr>
          <a:lstStyle>
            <a:lvl1pPr>
              <a:defRPr lang="en-GB" sz="3200" b="1" spc="-71"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9"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1" y="5448298"/>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7" y="1444650"/>
            <a:ext cx="3365063" cy="4579079"/>
          </a:xfrm>
        </p:spPr>
        <p:txBody>
          <a:bodyPr/>
          <a:lstStyle>
            <a:lvl1pPr marL="0" indent="0">
              <a:buFont typeface="Arial" panose="020B0604020202020204" pitchFamily="34" charse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50"/>
            <a:ext cx="7694311"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2"/>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1" y="2"/>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5"/>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9"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1" y="5448298"/>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6"/>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2672304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8" y="0"/>
            <a:ext cx="12208299"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2"/>
            <a:ext cx="6858000" cy="12192003"/>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2"/>
            <a:ext cx="6858000" cy="12192003"/>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1" y="1"/>
            <a:ext cx="6881967"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9"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8" y="0"/>
            <a:ext cx="12208299"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2"/>
            <a:ext cx="6858000" cy="12192003"/>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2"/>
            <a:ext cx="6858000" cy="12192003"/>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9"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8"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0"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2" y="-465960"/>
            <a:ext cx="8639119" cy="5739763"/>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Tree>
    <p:extLst>
      <p:ext uri="{BB962C8B-B14F-4D97-AF65-F5344CB8AC3E}">
        <p14:creationId xmlns:p14="http://schemas.microsoft.com/office/powerpoint/2010/main" val="1218518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175316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40737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78" r:id="rId3"/>
    <p:sldLayoutId id="2147483691" r:id="rId4"/>
    <p:sldLayoutId id="2147483682" r:id="rId5"/>
    <p:sldLayoutId id="2147483686" r:id="rId6"/>
    <p:sldLayoutId id="2147483677" r:id="rId7"/>
    <p:sldLayoutId id="2147483674" r:id="rId8"/>
    <p:sldLayoutId id="2147483690" r:id="rId9"/>
    <p:sldLayoutId id="2147483673" r:id="rId10"/>
    <p:sldLayoutId id="2147483687" r:id="rId11"/>
    <p:sldLayoutId id="2147483688" r:id="rId12"/>
    <p:sldLayoutId id="2147483689" r:id="rId13"/>
    <p:sldLayoutId id="2147483675" r:id="rId14"/>
    <p:sldLayoutId id="2147483676" r:id="rId15"/>
    <p:sldLayoutId id="2147483683" r:id="rId16"/>
    <p:sldLayoutId id="2147483692" r:id="rId17"/>
    <p:sldLayoutId id="214748369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9"/>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1"/>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2"/>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1" y="2"/>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5"/>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noProof="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1"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sz="3200" noProof="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9"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noProof="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1" y="5448298"/>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6"/>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sz="1000" noProof="0" smtClean="0"/>
              <a:pPr/>
              <a:t>‹#›</a:t>
            </a:fld>
            <a:endParaRPr lang="en-US" sz="1000" noProof="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docs.google.com/document/d/1fjOlWStoM5NKvdraye2Dma055_2oZaeDZ9-GSwsNvgs/edit?usp=shar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docs.google.com/document/d/1Abc80PbxcK-6ra2dqP5E2lPUZx-q7lLDpX6hFi13OiU/edit?usp=shar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s://docs.google.com/document/d/1ZbQWrG_C3uGYqfjTknsLEZgTtimbzHiR3siJWa-lVhg/edit?usp=sharing"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video" Target="https://www.youtube.com/embed/INGgzIO7vOY?feature=oembed" TargetMode="Externa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document/d/1KlDci0x3yLwqB4w--_pnCj5ccqvl8TV_lfnyn0fpJpM/edit?usp=sharing"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video" Target="https://www.youtube.com/embed/4oxIzoP2goQ?feature=oembed" TargetMode="Externa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video" Target="https://www.youtube.com/embed/x6q0BOKAyC4?feature=oembed" TargetMode="Externa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34.xml"/><Relationship Id="rId16" Type="http://schemas.openxmlformats.org/officeDocument/2006/relationships/image" Target="../media/image51.svg"/><Relationship Id="rId1" Type="http://schemas.openxmlformats.org/officeDocument/2006/relationships/slideLayout" Target="../slideLayouts/slideLayout11.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docs.google.com/document/d/1RwFmRRmxsTwleeHbecD42G_1hdg4ggR5YItcV1DX1gQ/edit?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2216203" y="1657497"/>
            <a:ext cx="9519995" cy="1243584"/>
          </a:xfrm>
        </p:spPr>
        <p:txBody>
          <a:bodyPr/>
          <a:lstStyle/>
          <a:p>
            <a:r>
              <a:rPr lang="en-US" dirty="0"/>
              <a:t>Emotional Intelligence</a:t>
            </a:r>
          </a:p>
        </p:txBody>
      </p:sp>
      <p:sp>
        <p:nvSpPr>
          <p:cNvPr id="3" name="Subtitle 2">
            <a:extLst>
              <a:ext uri="{FF2B5EF4-FFF2-40B4-BE49-F238E27FC236}">
                <a16:creationId xmlns:a16="http://schemas.microsoft.com/office/drawing/2014/main" id="{0D537F64-4C96-4AA8-BB21-E8053A3186DD}"/>
              </a:ext>
            </a:extLst>
          </p:cNvPr>
          <p:cNvSpPr>
            <a:spLocks noGrp="1"/>
          </p:cNvSpPr>
          <p:nvPr>
            <p:ph type="subTitle" idx="1"/>
          </p:nvPr>
        </p:nvSpPr>
        <p:spPr>
          <a:xfrm>
            <a:off x="2350427" y="2901081"/>
            <a:ext cx="7077456" cy="868680"/>
          </a:xfrm>
        </p:spPr>
        <p:txBody>
          <a:bodyPr/>
          <a:lstStyle/>
          <a:p>
            <a:pPr marL="0" indent="0">
              <a:buNone/>
            </a:pPr>
            <a:r>
              <a:rPr lang="en-US"/>
              <a:t>Train the Trainers Workshop</a:t>
            </a:r>
          </a:p>
        </p:txBody>
      </p:sp>
    </p:spTree>
    <p:extLst>
      <p:ext uri="{BB962C8B-B14F-4D97-AF65-F5344CB8AC3E}">
        <p14:creationId xmlns:p14="http://schemas.microsoft.com/office/powerpoint/2010/main" val="39469345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3"/>
          <p:cNvSpPr txBox="1">
            <a:spLocks noGrp="1"/>
          </p:cNvSpPr>
          <p:nvPr>
            <p:ph type="title"/>
          </p:nvPr>
        </p:nvSpPr>
        <p:spPr>
          <a:xfrm>
            <a:off x="543296" y="1785436"/>
            <a:ext cx="11214100" cy="535531"/>
          </a:xfrm>
          <a:prstGeom prst="rect">
            <a:avLst/>
          </a:prstGeom>
        </p:spPr>
        <p:txBody>
          <a:bodyPr spcFirstLastPara="1" wrap="square" lIns="121900" tIns="121900" rIns="121900" bIns="121900" anchor="ctr" anchorCtr="0">
            <a:noAutofit/>
          </a:bodyPr>
          <a:lstStyle/>
          <a:p>
            <a:pPr>
              <a:spcAft>
                <a:spcPts val="2133"/>
              </a:spcAft>
            </a:pPr>
            <a:r>
              <a:rPr lang="en" sz="2800" b="1" dirty="0">
                <a:latin typeface="Arial"/>
                <a:cs typeface="Arial"/>
              </a:rPr>
              <a:t>Reflection</a:t>
            </a:r>
            <a:endParaRPr sz="2800" b="1" dirty="0">
              <a:latin typeface="Arial"/>
              <a:cs typeface="Arial"/>
            </a:endParaRPr>
          </a:p>
        </p:txBody>
      </p:sp>
      <p:pic>
        <p:nvPicPr>
          <p:cNvPr id="169" name="Google Shape;169;p23" descr="A man of color thinking &#10;"/>
          <p:cNvPicPr preferRelativeResize="0"/>
          <p:nvPr/>
        </p:nvPicPr>
        <p:blipFill>
          <a:blip r:embed="rId3">
            <a:alphaModFix/>
          </a:blip>
          <a:stretch>
            <a:fillRect/>
          </a:stretch>
        </p:blipFill>
        <p:spPr>
          <a:xfrm>
            <a:off x="7580468" y="3061145"/>
            <a:ext cx="3763200" cy="3365849"/>
          </a:xfrm>
          <a:prstGeom prst="rect">
            <a:avLst/>
          </a:prstGeom>
          <a:noFill/>
          <a:ln>
            <a:noFill/>
          </a:ln>
        </p:spPr>
      </p:pic>
      <p:sp>
        <p:nvSpPr>
          <p:cNvPr id="170" name="Google Shape;170;p23"/>
          <p:cNvSpPr txBox="1"/>
          <p:nvPr/>
        </p:nvSpPr>
        <p:spPr>
          <a:xfrm>
            <a:off x="2824442" y="4238642"/>
            <a:ext cx="2368271" cy="1231066"/>
          </a:xfrm>
          <a:prstGeom prst="rect">
            <a:avLst/>
          </a:prstGeom>
          <a:solidFill>
            <a:schemeClr val="accent2">
              <a:lumMod val="40000"/>
              <a:lumOff val="60000"/>
            </a:schemeClr>
          </a:solidFill>
          <a:ln>
            <a:noFill/>
          </a:ln>
        </p:spPr>
        <p:txBody>
          <a:bodyPr spcFirstLastPara="1" wrap="square" lIns="121900" tIns="121900" rIns="121900" bIns="121900" anchor="t" anchorCtr="0">
            <a:spAutoFit/>
          </a:bodyPr>
          <a:lstStyle/>
          <a:p>
            <a:pPr algn="ctr"/>
            <a:r>
              <a:rPr lang="en" sz="1600" b="1" dirty="0">
                <a:solidFill>
                  <a:schemeClr val="accent1"/>
                </a:solidFill>
                <a:latin typeface="Arial"/>
                <a:ea typeface="Roboto"/>
                <a:cs typeface="Arial"/>
                <a:sym typeface="Roboto"/>
                <a:hlinkClick r:id="rId4">
                  <a:extLst>
                    <a:ext uri="{A12FA001-AC4F-418D-AE19-62706E023703}">
                      <ahyp:hlinkClr xmlns:ahyp="http://schemas.microsoft.com/office/drawing/2018/hyperlinkcolor" val="tx"/>
                    </a:ext>
                  </a:extLst>
                </a:hlinkClick>
              </a:rPr>
              <a:t>Take out the "Reflection" worksheet in your participant guide.</a:t>
            </a:r>
            <a:endParaRPr lang="en" sz="1600" b="1" dirty="0">
              <a:solidFill>
                <a:schemeClr val="accent1"/>
              </a:solidFill>
              <a:ea typeface="Roboto"/>
              <a:cs typeface="Arial"/>
            </a:endParaRPr>
          </a:p>
        </p:txBody>
      </p:sp>
      <p:sp>
        <p:nvSpPr>
          <p:cNvPr id="2" name="TextBox 1">
            <a:extLst>
              <a:ext uri="{FF2B5EF4-FFF2-40B4-BE49-F238E27FC236}">
                <a16:creationId xmlns:a16="http://schemas.microsoft.com/office/drawing/2014/main" id="{15A9A903-5FC3-4A2C-0841-2244B3E3356D}"/>
              </a:ext>
            </a:extLst>
          </p:cNvPr>
          <p:cNvSpPr txBox="1"/>
          <p:nvPr/>
        </p:nvSpPr>
        <p:spPr>
          <a:xfrm>
            <a:off x="543296" y="2525227"/>
            <a:ext cx="721425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 sz="2400">
                <a:solidFill>
                  <a:schemeClr val="bg1"/>
                </a:solidFill>
                <a:latin typeface="Arial"/>
                <a:ea typeface="Roboto"/>
                <a:cs typeface="Roboto"/>
              </a:rPr>
              <a:t>Taking time to consider your </a:t>
            </a:r>
            <a:r>
              <a:rPr lang="en" sz="2400" b="1" i="1">
                <a:solidFill>
                  <a:srgbClr val="63B7C6"/>
                </a:solidFill>
                <a:latin typeface="Arial"/>
                <a:ea typeface="Roboto"/>
                <a:cs typeface="Roboto"/>
              </a:rPr>
              <a:t>thoughts and feelings </a:t>
            </a:r>
            <a:r>
              <a:rPr lang="en" sz="2400">
                <a:solidFill>
                  <a:schemeClr val="bg1"/>
                </a:solidFill>
                <a:latin typeface="Arial"/>
                <a:ea typeface="Roboto"/>
                <a:cs typeface="Roboto"/>
              </a:rPr>
              <a:t>about the world around you</a:t>
            </a:r>
            <a:endParaRPr lang="en-US" sz="2400">
              <a:solidFill>
                <a:schemeClr val="bg1"/>
              </a:solidFill>
              <a:latin typeface="Arial"/>
              <a:cs typeface="Arial"/>
            </a:endParaRPr>
          </a:p>
        </p:txBody>
      </p:sp>
      <p:sp>
        <p:nvSpPr>
          <p:cNvPr id="4" name="Title 1">
            <a:extLst>
              <a:ext uri="{FF2B5EF4-FFF2-40B4-BE49-F238E27FC236}">
                <a16:creationId xmlns:a16="http://schemas.microsoft.com/office/drawing/2014/main" id="{C071B898-6401-8399-161F-6448A08EA14F}"/>
              </a:ext>
            </a:extLst>
          </p:cNvPr>
          <p:cNvSpPr txBox="1">
            <a:spLocks/>
          </p:cNvSpPr>
          <p:nvPr/>
        </p:nvSpPr>
        <p:spPr>
          <a:xfrm>
            <a:off x="488950" y="460286"/>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mj-lt"/>
                <a:ea typeface="+mj-ea"/>
                <a:cs typeface="+mj-cs"/>
              </a:defRPr>
            </a:lvl1pPr>
          </a:lstStyle>
          <a:p>
            <a:r>
              <a:rPr lang="en-US"/>
              <a:t>Self-Awareness</a:t>
            </a:r>
          </a:p>
        </p:txBody>
      </p:sp>
      <p:sp>
        <p:nvSpPr>
          <p:cNvPr id="3" name="Arrow: Up 2" descr="Blue Arrow - Up">
            <a:extLst>
              <a:ext uri="{FF2B5EF4-FFF2-40B4-BE49-F238E27FC236}">
                <a16:creationId xmlns:a16="http://schemas.microsoft.com/office/drawing/2014/main" id="{E05A2E02-E5CD-A12A-112C-4A1E7BD17A8C}"/>
              </a:ext>
            </a:extLst>
          </p:cNvPr>
          <p:cNvSpPr/>
          <p:nvPr/>
        </p:nvSpPr>
        <p:spPr>
          <a:xfrm>
            <a:off x="3486726" y="5522026"/>
            <a:ext cx="959922" cy="10192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20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0"/>
                                        </p:tgtEl>
                                        <p:attrNameLst>
                                          <p:attrName>style.visibility</p:attrName>
                                        </p:attrNameLst>
                                      </p:cBhvr>
                                      <p:to>
                                        <p:strVal val="visible"/>
                                      </p:to>
                                    </p:set>
                                    <p:anim calcmode="lin" valueType="num">
                                      <p:cBhvr additive="base">
                                        <p:cTn id="13" dur="500" fill="hold"/>
                                        <p:tgtEl>
                                          <p:spTgt spid="170"/>
                                        </p:tgtEl>
                                        <p:attrNameLst>
                                          <p:attrName>ppt_x</p:attrName>
                                        </p:attrNameLst>
                                      </p:cBhvr>
                                      <p:tavLst>
                                        <p:tav tm="0">
                                          <p:val>
                                            <p:strVal val="#ppt_x"/>
                                          </p:val>
                                        </p:tav>
                                        <p:tav tm="100000">
                                          <p:val>
                                            <p:strVal val="#ppt_x"/>
                                          </p:val>
                                        </p:tav>
                                      </p:tavLst>
                                    </p:anim>
                                    <p:anim calcmode="lin" valueType="num">
                                      <p:cBhvr additive="base">
                                        <p:cTn id="14" dur="500" fill="hold"/>
                                        <p:tgtEl>
                                          <p:spTgt spid="17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4"/>
          <p:cNvSpPr txBox="1"/>
          <p:nvPr/>
        </p:nvSpPr>
        <p:spPr>
          <a:xfrm>
            <a:off x="-86479" y="1366242"/>
            <a:ext cx="4863710" cy="677068"/>
          </a:xfrm>
          <a:prstGeom prst="rect">
            <a:avLst/>
          </a:prstGeom>
          <a:noFill/>
          <a:ln>
            <a:noFill/>
          </a:ln>
        </p:spPr>
        <p:txBody>
          <a:bodyPr spcFirstLastPara="1" wrap="square" lIns="121900" tIns="121900" rIns="121900" bIns="121900" anchor="t" anchorCtr="0">
            <a:spAutoFit/>
          </a:bodyPr>
          <a:lstStyle/>
          <a:p>
            <a:pPr algn="ctr"/>
            <a:r>
              <a:rPr lang="en" sz="2800" b="1">
                <a:solidFill>
                  <a:schemeClr val="accent2"/>
                </a:solidFill>
                <a:latin typeface="Arial"/>
                <a:ea typeface="Roboto"/>
                <a:cs typeface="Roboto"/>
                <a:sym typeface="Roboto"/>
              </a:rPr>
              <a:t>The Ripple Effect</a:t>
            </a:r>
            <a:endParaRPr lang="en-US" sz="2800" b="1">
              <a:solidFill>
                <a:schemeClr val="accent2"/>
              </a:solidFill>
              <a:latin typeface="Arial"/>
              <a:ea typeface="Roboto"/>
              <a:cs typeface="Roboto"/>
            </a:endParaRPr>
          </a:p>
        </p:txBody>
      </p:sp>
      <p:pic>
        <p:nvPicPr>
          <p:cNvPr id="178" name="Google Shape;178;p24" descr="A diagram showing the ripple effect&#10;"/>
          <p:cNvPicPr preferRelativeResize="0"/>
          <p:nvPr/>
        </p:nvPicPr>
        <p:blipFill>
          <a:blip r:embed="rId3">
            <a:alphaModFix/>
          </a:blip>
          <a:stretch>
            <a:fillRect/>
          </a:stretch>
        </p:blipFill>
        <p:spPr>
          <a:xfrm>
            <a:off x="3645711" y="2873660"/>
            <a:ext cx="5032523" cy="3324753"/>
          </a:xfrm>
          <a:prstGeom prst="rect">
            <a:avLst/>
          </a:prstGeom>
          <a:noFill/>
          <a:ln>
            <a:noFill/>
          </a:ln>
        </p:spPr>
      </p:pic>
      <p:sp>
        <p:nvSpPr>
          <p:cNvPr id="2" name="TextBox 1">
            <a:extLst>
              <a:ext uri="{FF2B5EF4-FFF2-40B4-BE49-F238E27FC236}">
                <a16:creationId xmlns:a16="http://schemas.microsoft.com/office/drawing/2014/main" id="{C7B540C8-8FD5-0DCE-6392-2C5491A666BE}"/>
              </a:ext>
            </a:extLst>
          </p:cNvPr>
          <p:cNvSpPr txBox="1"/>
          <p:nvPr/>
        </p:nvSpPr>
        <p:spPr>
          <a:xfrm>
            <a:off x="896076" y="2042663"/>
            <a:ext cx="100049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chemeClr val="bg1"/>
                </a:solidFill>
                <a:latin typeface="Arial"/>
                <a:cs typeface="Arial"/>
              </a:rPr>
              <a:t>when someone's actions affect someone else, which in turn affects other people </a:t>
            </a:r>
            <a:r>
              <a:rPr lang="en-GB" sz="2400">
                <a:solidFill>
                  <a:schemeClr val="bg1"/>
                </a:solidFill>
                <a:latin typeface="Arial"/>
                <a:cs typeface="Arial"/>
              </a:rPr>
              <a:t> </a:t>
            </a:r>
            <a:endParaRPr lang="en-US" sz="2400">
              <a:solidFill>
                <a:schemeClr val="bg1"/>
              </a:solidFill>
              <a:latin typeface="Arial"/>
              <a:cs typeface="Arial"/>
            </a:endParaRPr>
          </a:p>
        </p:txBody>
      </p:sp>
      <p:sp>
        <p:nvSpPr>
          <p:cNvPr id="3" name="Title 2">
            <a:extLst>
              <a:ext uri="{FF2B5EF4-FFF2-40B4-BE49-F238E27FC236}">
                <a16:creationId xmlns:a16="http://schemas.microsoft.com/office/drawing/2014/main" id="{EA94B823-EAEB-DFB4-8088-0ADB392EC88E}"/>
              </a:ext>
            </a:extLst>
          </p:cNvPr>
          <p:cNvSpPr txBox="1">
            <a:spLocks noGrp="1"/>
          </p:cNvSpPr>
          <p:nvPr>
            <p:ph type="title" idx="4294967295"/>
          </p:nvPr>
        </p:nvSpPr>
        <p:spPr>
          <a:xfrm>
            <a:off x="381000" y="539749"/>
            <a:ext cx="427181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rebuchet MS"/>
                <a:ea typeface="+mn-ea"/>
                <a:cs typeface="Arial"/>
              </a:rPr>
              <a:t>Self-Awareness</a:t>
            </a:r>
            <a:endParaRPr kumimoji="0" lang="en-US" sz="3200" b="1" i="0" u="none" strike="noStrike" kern="1200" cap="none" spc="0" normalizeH="0" baseline="0" noProof="0" dirty="0">
              <a:ln>
                <a:noFill/>
              </a:ln>
              <a:solidFill>
                <a:schemeClr val="bg1"/>
              </a:solidFill>
              <a:effectLst/>
              <a:uLnTx/>
              <a:uFillTx/>
              <a:latin typeface="Trebuchet MS"/>
              <a:ea typeface="+mn-ea"/>
              <a:cs typeface="+mn-cs"/>
            </a:endParaRPr>
          </a:p>
        </p:txBody>
      </p:sp>
    </p:spTree>
    <p:extLst>
      <p:ext uri="{BB962C8B-B14F-4D97-AF65-F5344CB8AC3E}">
        <p14:creationId xmlns:p14="http://schemas.microsoft.com/office/powerpoint/2010/main" val="102588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8"/>
                                        </p:tgtEl>
                                        <p:attrNameLst>
                                          <p:attrName>style.visibility</p:attrName>
                                        </p:attrNameLst>
                                      </p:cBhvr>
                                      <p:to>
                                        <p:strVal val="visible"/>
                                      </p:to>
                                    </p:set>
                                    <p:anim calcmode="lin" valueType="num">
                                      <p:cBhvr additive="base">
                                        <p:cTn id="11" dur="500" fill="hold"/>
                                        <p:tgtEl>
                                          <p:spTgt spid="178"/>
                                        </p:tgtEl>
                                        <p:attrNameLst>
                                          <p:attrName>ppt_x</p:attrName>
                                        </p:attrNameLst>
                                      </p:cBhvr>
                                      <p:tavLst>
                                        <p:tav tm="0">
                                          <p:val>
                                            <p:strVal val="#ppt_x"/>
                                          </p:val>
                                        </p:tav>
                                        <p:tav tm="100000">
                                          <p:val>
                                            <p:strVal val="#ppt_x"/>
                                          </p:val>
                                        </p:tav>
                                      </p:tavLst>
                                    </p:anim>
                                    <p:anim calcmode="lin" valueType="num">
                                      <p:cBhvr additive="base">
                                        <p:cTn id="12" dur="500" fill="hold"/>
                                        <p:tgtEl>
                                          <p:spTgt spid="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389659" y="1686342"/>
            <a:ext cx="5164282" cy="535531"/>
          </a:xfrm>
          <a:prstGeom prst="rect">
            <a:avLst/>
          </a:prstGeom>
        </p:spPr>
        <p:txBody>
          <a:bodyPr spcFirstLastPara="1" wrap="square" lIns="121900" tIns="121900" rIns="121900" bIns="121900" anchor="ctr" anchorCtr="0">
            <a:noAutofit/>
          </a:bodyPr>
          <a:lstStyle/>
          <a:p>
            <a:pPr algn="ctr">
              <a:spcAft>
                <a:spcPts val="2133"/>
              </a:spcAft>
            </a:pPr>
            <a:r>
              <a:rPr lang="en" sz="2800" b="1">
                <a:latin typeface="Arial"/>
                <a:ea typeface="Tahoma"/>
                <a:cs typeface="Tahoma"/>
              </a:rPr>
              <a:t>Asking for Feedback</a:t>
            </a:r>
            <a:endParaRPr sz="2800" b="1">
              <a:latin typeface="Arial"/>
              <a:ea typeface="Tahoma"/>
              <a:cs typeface="Tahoma"/>
            </a:endParaRPr>
          </a:p>
        </p:txBody>
      </p:sp>
      <p:pic>
        <p:nvPicPr>
          <p:cNvPr id="185" name="Google Shape;185;p25" descr="Two men of color sitting in chairs, facing each other and having a conversation&#10;"/>
          <p:cNvPicPr preferRelativeResize="0"/>
          <p:nvPr/>
        </p:nvPicPr>
        <p:blipFill>
          <a:blip r:embed="rId3">
            <a:alphaModFix/>
          </a:blip>
          <a:stretch>
            <a:fillRect/>
          </a:stretch>
        </p:blipFill>
        <p:spPr>
          <a:xfrm>
            <a:off x="6322892" y="2264955"/>
            <a:ext cx="4874633" cy="3251541"/>
          </a:xfrm>
          <a:prstGeom prst="rect">
            <a:avLst/>
          </a:prstGeom>
          <a:noFill/>
          <a:ln>
            <a:noFill/>
          </a:ln>
        </p:spPr>
      </p:pic>
      <p:sp>
        <p:nvSpPr>
          <p:cNvPr id="2" name="TextBox 1">
            <a:extLst>
              <a:ext uri="{FF2B5EF4-FFF2-40B4-BE49-F238E27FC236}">
                <a16:creationId xmlns:a16="http://schemas.microsoft.com/office/drawing/2014/main" id="{94A576D0-C806-3A8F-8770-8833733909AE}"/>
              </a:ext>
            </a:extLst>
          </p:cNvPr>
          <p:cNvSpPr txBox="1"/>
          <p:nvPr/>
        </p:nvSpPr>
        <p:spPr>
          <a:xfrm>
            <a:off x="1107277" y="2263866"/>
            <a:ext cx="425202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dirty="0">
                <a:solidFill>
                  <a:schemeClr val="bg1"/>
                </a:solidFill>
                <a:cs typeface="Arial"/>
              </a:rPr>
              <a:t>Be clear.</a:t>
            </a:r>
          </a:p>
          <a:p>
            <a:endParaRPr lang="en-US" sz="2400">
              <a:solidFill>
                <a:schemeClr val="bg1"/>
              </a:solidFill>
              <a:cs typeface="Arial"/>
            </a:endParaRPr>
          </a:p>
          <a:p>
            <a:pPr marL="285750" indent="-285750">
              <a:buFont typeface="Arial" panose="020B0604020202020204" pitchFamily="34" charset="0"/>
              <a:buChar char="•"/>
            </a:pPr>
            <a:r>
              <a:rPr lang="en-US" sz="2400" dirty="0">
                <a:solidFill>
                  <a:schemeClr val="bg1"/>
                </a:solidFill>
                <a:cs typeface="Arial"/>
              </a:rPr>
              <a:t>Be specific.</a:t>
            </a:r>
          </a:p>
          <a:p>
            <a:endParaRPr lang="en-US" sz="2400">
              <a:solidFill>
                <a:schemeClr val="bg1"/>
              </a:solidFill>
              <a:cs typeface="Arial"/>
            </a:endParaRPr>
          </a:p>
          <a:p>
            <a:pPr marL="285750" indent="-285750">
              <a:buFont typeface="Arial" panose="020B0604020202020204" pitchFamily="34" charset="0"/>
              <a:buChar char="•"/>
            </a:pPr>
            <a:r>
              <a:rPr lang="en-US" sz="2400" dirty="0">
                <a:solidFill>
                  <a:schemeClr val="bg1"/>
                </a:solidFill>
                <a:cs typeface="Arial"/>
              </a:rPr>
              <a:t>Ask for honesty.</a:t>
            </a:r>
          </a:p>
          <a:p>
            <a:endParaRPr lang="en-US" sz="2400">
              <a:solidFill>
                <a:schemeClr val="bg1"/>
              </a:solidFill>
              <a:cs typeface="Arial"/>
            </a:endParaRPr>
          </a:p>
          <a:p>
            <a:pPr marL="285750" indent="-285750">
              <a:buFont typeface="Arial" panose="020B0604020202020204" pitchFamily="34" charset="0"/>
              <a:buChar char="•"/>
            </a:pPr>
            <a:r>
              <a:rPr lang="en-US" sz="2400" dirty="0">
                <a:solidFill>
                  <a:schemeClr val="bg1"/>
                </a:solidFill>
                <a:cs typeface="Arial"/>
              </a:rPr>
              <a:t>Take notes.</a:t>
            </a:r>
          </a:p>
          <a:p>
            <a:endParaRPr lang="en-US" sz="2400">
              <a:solidFill>
                <a:schemeClr val="bg1"/>
              </a:solidFill>
              <a:cs typeface="Arial"/>
            </a:endParaRPr>
          </a:p>
          <a:p>
            <a:pPr marL="285750" indent="-285750">
              <a:buFont typeface="Arial" panose="020B0604020202020204" pitchFamily="34" charset="0"/>
              <a:buChar char="•"/>
            </a:pPr>
            <a:r>
              <a:rPr lang="en-US" sz="2400" dirty="0">
                <a:solidFill>
                  <a:schemeClr val="bg1"/>
                </a:solidFill>
                <a:cs typeface="Arial"/>
              </a:rPr>
              <a:t>Reflect.</a:t>
            </a:r>
          </a:p>
        </p:txBody>
      </p:sp>
      <p:sp>
        <p:nvSpPr>
          <p:cNvPr id="4" name="TextBox 3">
            <a:extLst>
              <a:ext uri="{FF2B5EF4-FFF2-40B4-BE49-F238E27FC236}">
                <a16:creationId xmlns:a16="http://schemas.microsoft.com/office/drawing/2014/main" id="{3C1C9089-3CA3-E95C-40F4-E78E278894EC}"/>
              </a:ext>
            </a:extLst>
          </p:cNvPr>
          <p:cNvSpPr txBox="1"/>
          <p:nvPr/>
        </p:nvSpPr>
        <p:spPr>
          <a:xfrm>
            <a:off x="389659" y="519545"/>
            <a:ext cx="42862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chemeClr val="bg1"/>
                </a:solidFill>
                <a:cs typeface="Arial"/>
              </a:rPr>
              <a:t>Self-Awareness</a:t>
            </a:r>
            <a:endParaRPr lang="en-US" sz="3200" b="1">
              <a:solidFill>
                <a:schemeClr val="bg1"/>
              </a:solidFill>
            </a:endParaRPr>
          </a:p>
        </p:txBody>
      </p:sp>
    </p:spTree>
    <p:extLst>
      <p:ext uri="{BB962C8B-B14F-4D97-AF65-F5344CB8AC3E}">
        <p14:creationId xmlns:p14="http://schemas.microsoft.com/office/powerpoint/2010/main" val="13236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731487" y="1483055"/>
            <a:ext cx="11214100" cy="535531"/>
          </a:xfrm>
          <a:prstGeom prst="rect">
            <a:avLst/>
          </a:prstGeom>
        </p:spPr>
        <p:txBody>
          <a:bodyPr spcFirstLastPara="1" wrap="square" lIns="121900" tIns="121900" rIns="121900" bIns="121900" anchor="t" anchorCtr="0">
            <a:noAutofit/>
          </a:bodyPr>
          <a:lstStyle/>
          <a:p>
            <a:r>
              <a:rPr lang="en" sz="2800" b="1" dirty="0">
                <a:latin typeface="Arial"/>
                <a:cs typeface="Arial"/>
              </a:rPr>
              <a:t>How Does Stress Affect Us?</a:t>
            </a:r>
            <a:endParaRPr sz="2800" b="1" dirty="0">
              <a:latin typeface="Arial"/>
              <a:cs typeface="Arial"/>
            </a:endParaRPr>
          </a:p>
        </p:txBody>
      </p:sp>
      <p:pic>
        <p:nvPicPr>
          <p:cNvPr id="191" name="Google Shape;191;p26" descr="Drawing of a person with words across his body like anxiety, stress, pressure, hectic, unsure, tense, etc.. in front of an analog clock. "/>
          <p:cNvPicPr preferRelativeResize="0"/>
          <p:nvPr/>
        </p:nvPicPr>
        <p:blipFill>
          <a:blip r:embed="rId3">
            <a:alphaModFix/>
          </a:blip>
          <a:stretch>
            <a:fillRect/>
          </a:stretch>
        </p:blipFill>
        <p:spPr>
          <a:xfrm>
            <a:off x="507371" y="2182964"/>
            <a:ext cx="5311017" cy="3778568"/>
          </a:xfrm>
          <a:prstGeom prst="rect">
            <a:avLst/>
          </a:prstGeom>
          <a:noFill/>
          <a:ln>
            <a:noFill/>
          </a:ln>
        </p:spPr>
      </p:pic>
      <p:sp>
        <p:nvSpPr>
          <p:cNvPr id="192" name="Google Shape;192;p26"/>
          <p:cNvSpPr txBox="1"/>
          <p:nvPr/>
        </p:nvSpPr>
        <p:spPr>
          <a:xfrm>
            <a:off x="7429677" y="3952590"/>
            <a:ext cx="2989902" cy="1077178"/>
          </a:xfrm>
          <a:prstGeom prst="rect">
            <a:avLst/>
          </a:prstGeom>
          <a:solidFill>
            <a:schemeClr val="accent2">
              <a:lumMod val="40000"/>
              <a:lumOff val="60000"/>
            </a:schemeClr>
          </a:solidFill>
          <a:ln>
            <a:noFill/>
          </a:ln>
        </p:spPr>
        <p:txBody>
          <a:bodyPr spcFirstLastPara="1" wrap="square" lIns="121900" tIns="121900" rIns="121900" bIns="121900" anchor="t" anchorCtr="0">
            <a:spAutoFit/>
          </a:bodyPr>
          <a:lstStyle/>
          <a:p>
            <a:pPr algn="ctr"/>
            <a:r>
              <a:rPr lang="en" b="1">
                <a:solidFill>
                  <a:schemeClr val="accent1"/>
                </a:solidFill>
                <a:latin typeface="Arial"/>
                <a:ea typeface="Roboto"/>
                <a:cs typeface="Arial"/>
                <a:sym typeface="Roboto"/>
                <a:hlinkClick r:id="rId4"/>
              </a:rPr>
              <a:t>Take out the "Stress Identifier" worksheet in </a:t>
            </a:r>
            <a:r>
              <a:rPr lang="en" b="1">
                <a:solidFill>
                  <a:schemeClr val="accent1"/>
                </a:solidFill>
                <a:latin typeface="Arial"/>
                <a:ea typeface="Roboto"/>
                <a:cs typeface="Arial"/>
                <a:sym typeface="Roboto"/>
                <a:hlinkClick r:id="rId4">
                  <a:extLst>
                    <a:ext uri="{A12FA001-AC4F-418D-AE19-62706E023703}">
                      <ahyp:hlinkClr xmlns:ahyp="http://schemas.microsoft.com/office/drawing/2018/hyperlinkcolor" val="tx"/>
                    </a:ext>
                  </a:extLst>
                </a:hlinkClick>
              </a:rPr>
              <a:t>your participant guide.</a:t>
            </a:r>
            <a:endParaRPr lang="en" b="1">
              <a:solidFill>
                <a:schemeClr val="accent1"/>
              </a:solidFill>
              <a:ea typeface="Roboto"/>
              <a:cs typeface="Arial"/>
            </a:endParaRPr>
          </a:p>
        </p:txBody>
      </p:sp>
      <p:sp>
        <p:nvSpPr>
          <p:cNvPr id="2" name="Arrow: Down 1" descr="Blue Arrow - Down">
            <a:extLst>
              <a:ext uri="{FF2B5EF4-FFF2-40B4-BE49-F238E27FC236}">
                <a16:creationId xmlns:a16="http://schemas.microsoft.com/office/drawing/2014/main" id="{DCECE2B8-B22C-9282-02B5-680565B8A2D4}"/>
              </a:ext>
            </a:extLst>
          </p:cNvPr>
          <p:cNvSpPr/>
          <p:nvPr/>
        </p:nvSpPr>
        <p:spPr>
          <a:xfrm>
            <a:off x="8629402" y="1860467"/>
            <a:ext cx="583870" cy="14844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6FA3FE-436B-9874-3621-0F4EA93324AF}"/>
              </a:ext>
            </a:extLst>
          </p:cNvPr>
          <p:cNvSpPr txBox="1"/>
          <p:nvPr/>
        </p:nvSpPr>
        <p:spPr>
          <a:xfrm>
            <a:off x="381000" y="536863"/>
            <a:ext cx="53397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chemeClr val="bg1"/>
                </a:solidFill>
                <a:latin typeface="Trebuchet MS"/>
                <a:cs typeface="Arial"/>
              </a:rPr>
              <a:t>Self-Awareness</a:t>
            </a:r>
            <a:endParaRPr lang="en-US" sz="3200" b="1" dirty="0">
              <a:solidFill>
                <a:schemeClr val="bg1"/>
              </a:solidFill>
              <a:latin typeface="Trebuchet MS"/>
            </a:endParaRPr>
          </a:p>
        </p:txBody>
      </p:sp>
    </p:spTree>
    <p:extLst>
      <p:ext uri="{BB962C8B-B14F-4D97-AF65-F5344CB8AC3E}">
        <p14:creationId xmlns:p14="http://schemas.microsoft.com/office/powerpoint/2010/main" val="215947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additive="base">
                                        <p:cTn id="7" dur="500" fill="hold"/>
                                        <p:tgtEl>
                                          <p:spTgt spid="191"/>
                                        </p:tgtEl>
                                        <p:attrNameLst>
                                          <p:attrName>ppt_x</p:attrName>
                                        </p:attrNameLst>
                                      </p:cBhvr>
                                      <p:tavLst>
                                        <p:tav tm="0">
                                          <p:val>
                                            <p:strVal val="#ppt_x"/>
                                          </p:val>
                                        </p:tav>
                                        <p:tav tm="100000">
                                          <p:val>
                                            <p:strVal val="#ppt_x"/>
                                          </p:val>
                                        </p:tav>
                                      </p:tavLst>
                                    </p:anim>
                                    <p:anim calcmode="lin" valueType="num">
                                      <p:cBhvr additive="base">
                                        <p:cTn id="8" dur="500" fill="hold"/>
                                        <p:tgtEl>
                                          <p:spTgt spid="19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0"/>
                                        </p:tgtEl>
                                        <p:attrNameLst>
                                          <p:attrName>style.visibility</p:attrName>
                                        </p:attrNameLst>
                                      </p:cBhvr>
                                      <p:to>
                                        <p:strVal val="visible"/>
                                      </p:to>
                                    </p:set>
                                    <p:anim calcmode="lin" valueType="num">
                                      <p:cBhvr additive="base">
                                        <p:cTn id="11" dur="500" fill="hold"/>
                                        <p:tgtEl>
                                          <p:spTgt spid="190"/>
                                        </p:tgtEl>
                                        <p:attrNameLst>
                                          <p:attrName>ppt_x</p:attrName>
                                        </p:attrNameLst>
                                      </p:cBhvr>
                                      <p:tavLst>
                                        <p:tav tm="0">
                                          <p:val>
                                            <p:strVal val="#ppt_x"/>
                                          </p:val>
                                        </p:tav>
                                        <p:tav tm="100000">
                                          <p:val>
                                            <p:strVal val="#ppt_x"/>
                                          </p:val>
                                        </p:tav>
                                      </p:tavLst>
                                    </p:anim>
                                    <p:anim calcmode="lin" valueType="num">
                                      <p:cBhvr additive="base">
                                        <p:cTn id="12" dur="500" fill="hold"/>
                                        <p:tgtEl>
                                          <p:spTgt spid="19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92"/>
                                        </p:tgtEl>
                                        <p:attrNameLst>
                                          <p:attrName>style.visibility</p:attrName>
                                        </p:attrNameLst>
                                      </p:cBhvr>
                                      <p:to>
                                        <p:strVal val="visible"/>
                                      </p:to>
                                    </p:set>
                                    <p:anim calcmode="lin" valueType="num">
                                      <p:cBhvr additive="base">
                                        <p:cTn id="17" dur="500" fill="hold"/>
                                        <p:tgtEl>
                                          <p:spTgt spid="192"/>
                                        </p:tgtEl>
                                        <p:attrNameLst>
                                          <p:attrName>ppt_x</p:attrName>
                                        </p:attrNameLst>
                                      </p:cBhvr>
                                      <p:tavLst>
                                        <p:tav tm="0">
                                          <p:val>
                                            <p:strVal val="#ppt_x"/>
                                          </p:val>
                                        </p:tav>
                                        <p:tav tm="100000">
                                          <p:val>
                                            <p:strVal val="#ppt_x"/>
                                          </p:val>
                                        </p:tav>
                                      </p:tavLst>
                                    </p:anim>
                                    <p:anim calcmode="lin" valueType="num">
                                      <p:cBhvr additive="base">
                                        <p:cTn id="18" dur="500" fill="hold"/>
                                        <p:tgtEl>
                                          <p:spTgt spid="19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P spid="192"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97"/>
        <p:cNvGrpSpPr/>
        <p:nvPr/>
      </p:nvGrpSpPr>
      <p:grpSpPr>
        <a:xfrm>
          <a:off x="0" y="0"/>
          <a:ext cx="0" cy="0"/>
          <a:chOff x="0" y="0"/>
          <a:chExt cx="0" cy="0"/>
        </a:xfrm>
      </p:grpSpPr>
      <p:sp>
        <p:nvSpPr>
          <p:cNvPr id="198" name="Google Shape;198;p27"/>
          <p:cNvSpPr txBox="1">
            <a:spLocks noGrp="1"/>
          </p:cNvSpPr>
          <p:nvPr>
            <p:ph type="title"/>
          </p:nvPr>
        </p:nvSpPr>
        <p:spPr>
          <a:xfrm>
            <a:off x="305955" y="364796"/>
            <a:ext cx="11352645" cy="911582"/>
          </a:xfrm>
          <a:prstGeom prst="rect">
            <a:avLst/>
          </a:prstGeom>
        </p:spPr>
        <p:txBody>
          <a:bodyPr spcFirstLastPara="1" wrap="square" lIns="121900" tIns="121900" rIns="121900" bIns="121900" anchor="t" anchorCtr="0">
            <a:normAutofit/>
          </a:bodyPr>
          <a:lstStyle/>
          <a:p>
            <a:r>
              <a:rPr lang="en" b="1" dirty="0"/>
              <a:t>Self-Awareness</a:t>
            </a:r>
            <a:r>
              <a:rPr lang="en" dirty="0"/>
              <a:t> </a:t>
            </a:r>
            <a:endParaRPr b="1" dirty="0"/>
          </a:p>
          <a:p>
            <a:endParaRPr dirty="0"/>
          </a:p>
          <a:p>
            <a:endParaRPr dirty="0"/>
          </a:p>
        </p:txBody>
      </p:sp>
      <p:pic>
        <p:nvPicPr>
          <p:cNvPr id="199" name="Google Shape;199;p27" descr="A person holding a tablet that says action plan&#10;"/>
          <p:cNvPicPr preferRelativeResize="0"/>
          <p:nvPr/>
        </p:nvPicPr>
        <p:blipFill>
          <a:blip r:embed="rId3">
            <a:alphaModFix/>
          </a:blip>
          <a:stretch>
            <a:fillRect/>
          </a:stretch>
        </p:blipFill>
        <p:spPr>
          <a:xfrm>
            <a:off x="7812644" y="1717472"/>
            <a:ext cx="3963834" cy="2767902"/>
          </a:xfrm>
          <a:prstGeom prst="rect">
            <a:avLst/>
          </a:prstGeom>
          <a:noFill/>
          <a:ln>
            <a:noFill/>
          </a:ln>
        </p:spPr>
      </p:pic>
      <p:sp>
        <p:nvSpPr>
          <p:cNvPr id="200" name="Google Shape;200;p27"/>
          <p:cNvSpPr txBox="1"/>
          <p:nvPr/>
        </p:nvSpPr>
        <p:spPr>
          <a:xfrm>
            <a:off x="343447" y="2011898"/>
            <a:ext cx="5342423" cy="4124166"/>
          </a:xfrm>
          <a:prstGeom prst="rect">
            <a:avLst/>
          </a:prstGeom>
          <a:noFill/>
          <a:ln>
            <a:noFill/>
          </a:ln>
        </p:spPr>
        <p:txBody>
          <a:bodyPr spcFirstLastPara="1" wrap="square" lIns="121900" tIns="121900" rIns="121900" bIns="121900" anchor="t" anchorCtr="0">
            <a:spAutoFit/>
          </a:bodyPr>
          <a:lstStyle/>
          <a:p>
            <a:pPr marL="482600" indent="-342900">
              <a:buFont typeface="Arial"/>
              <a:buChar char="•"/>
            </a:pPr>
            <a:r>
              <a:rPr lang="en" sz="2400" b="1">
                <a:solidFill>
                  <a:schemeClr val="bg1"/>
                </a:solidFill>
                <a:ea typeface="+mn-lt"/>
                <a:cs typeface="+mn-lt"/>
              </a:rPr>
              <a:t>Choose 3 strategies below to enhance your self-awareness:</a:t>
            </a:r>
            <a:endParaRPr lang="en-US" sz="2400">
              <a:solidFill>
                <a:schemeClr val="bg1"/>
              </a:solidFill>
              <a:ea typeface="+mn-lt"/>
              <a:cs typeface="+mn-lt"/>
            </a:endParaRPr>
          </a:p>
          <a:p>
            <a:pPr marL="139700"/>
            <a:endParaRPr lang="en" sz="2400" b="1">
              <a:solidFill>
                <a:schemeClr val="bg1"/>
              </a:solidFill>
              <a:ea typeface="+mn-lt"/>
              <a:cs typeface="+mn-lt"/>
            </a:endParaRPr>
          </a:p>
          <a:p>
            <a:pPr marL="939800" lvl="1" indent="-342900">
              <a:buFont typeface="Arial"/>
              <a:buChar char="•"/>
            </a:pPr>
            <a:r>
              <a:rPr lang="en" sz="2000">
                <a:solidFill>
                  <a:schemeClr val="bg1"/>
                </a:solidFill>
                <a:ea typeface="+mn-lt"/>
                <a:cs typeface="+mn-lt"/>
              </a:rPr>
              <a:t>Identifying Beliefs</a:t>
            </a:r>
            <a:endParaRPr lang="en-US" sz="2000">
              <a:solidFill>
                <a:schemeClr val="bg1"/>
              </a:solidFill>
              <a:ea typeface="+mn-lt"/>
              <a:cs typeface="+mn-lt"/>
            </a:endParaRPr>
          </a:p>
          <a:p>
            <a:pPr marL="596900" lvl="1"/>
            <a:endParaRPr lang="en" sz="2000">
              <a:solidFill>
                <a:schemeClr val="bg1"/>
              </a:solidFill>
              <a:ea typeface="+mn-lt"/>
              <a:cs typeface="+mn-lt"/>
            </a:endParaRPr>
          </a:p>
          <a:p>
            <a:pPr marL="939800" lvl="1" indent="-342900">
              <a:buFont typeface="Arial"/>
              <a:buChar char="•"/>
            </a:pPr>
            <a:r>
              <a:rPr lang="en" sz="2000">
                <a:solidFill>
                  <a:schemeClr val="bg1"/>
                </a:solidFill>
                <a:ea typeface="+mn-lt"/>
                <a:cs typeface="+mn-lt"/>
              </a:rPr>
              <a:t>Reflection</a:t>
            </a:r>
            <a:endParaRPr lang="en-US" sz="2000">
              <a:solidFill>
                <a:schemeClr val="bg1"/>
              </a:solidFill>
              <a:ea typeface="+mn-lt"/>
              <a:cs typeface="+mn-lt"/>
            </a:endParaRPr>
          </a:p>
          <a:p>
            <a:pPr marL="596900" lvl="1"/>
            <a:endParaRPr lang="en" sz="2000">
              <a:solidFill>
                <a:schemeClr val="bg1"/>
              </a:solidFill>
              <a:ea typeface="+mn-lt"/>
              <a:cs typeface="+mn-lt"/>
            </a:endParaRPr>
          </a:p>
          <a:p>
            <a:pPr marL="939800" lvl="1" indent="-342900">
              <a:buFont typeface="Arial"/>
              <a:buChar char="•"/>
            </a:pPr>
            <a:r>
              <a:rPr lang="en" sz="2000">
                <a:solidFill>
                  <a:schemeClr val="bg1"/>
                </a:solidFill>
                <a:ea typeface="+mn-lt"/>
                <a:cs typeface="+mn-lt"/>
              </a:rPr>
              <a:t>Ripple effect of your actions</a:t>
            </a:r>
            <a:endParaRPr lang="en-US" sz="2000">
              <a:solidFill>
                <a:schemeClr val="bg1"/>
              </a:solidFill>
              <a:ea typeface="+mn-lt"/>
              <a:cs typeface="+mn-lt"/>
            </a:endParaRPr>
          </a:p>
          <a:p>
            <a:pPr marL="596900" lvl="1"/>
            <a:endParaRPr lang="en" sz="2000">
              <a:solidFill>
                <a:schemeClr val="bg1"/>
              </a:solidFill>
              <a:ea typeface="+mn-lt"/>
              <a:cs typeface="+mn-lt"/>
            </a:endParaRPr>
          </a:p>
          <a:p>
            <a:pPr marL="939800" lvl="1" indent="-342900">
              <a:buFont typeface="Arial"/>
              <a:buChar char="•"/>
            </a:pPr>
            <a:r>
              <a:rPr lang="en" sz="2000">
                <a:solidFill>
                  <a:schemeClr val="bg1"/>
                </a:solidFill>
                <a:ea typeface="+mn-lt"/>
                <a:cs typeface="+mn-lt"/>
              </a:rPr>
              <a:t>Reducing stress</a:t>
            </a:r>
            <a:endParaRPr lang="en-US" sz="2000">
              <a:solidFill>
                <a:schemeClr val="bg1"/>
              </a:solidFill>
              <a:ea typeface="+mn-lt"/>
              <a:cs typeface="+mn-lt"/>
            </a:endParaRPr>
          </a:p>
          <a:p>
            <a:pPr marL="596900" lvl="1"/>
            <a:endParaRPr lang="en" sz="2000">
              <a:solidFill>
                <a:schemeClr val="bg1"/>
              </a:solidFill>
              <a:ea typeface="+mn-lt"/>
              <a:cs typeface="+mn-lt"/>
            </a:endParaRPr>
          </a:p>
          <a:p>
            <a:pPr marL="939800" lvl="1" indent="-342900">
              <a:buFont typeface="Arial"/>
              <a:buChar char="•"/>
            </a:pPr>
            <a:r>
              <a:rPr lang="en" sz="2000">
                <a:solidFill>
                  <a:schemeClr val="bg1"/>
                </a:solidFill>
                <a:ea typeface="+mn-lt"/>
                <a:cs typeface="+mn-lt"/>
              </a:rPr>
              <a:t>Seeking feedback</a:t>
            </a:r>
            <a:endParaRPr sz="2000">
              <a:solidFill>
                <a:schemeClr val="bg1"/>
              </a:solidFill>
              <a:cs typeface="Arial"/>
            </a:endParaRPr>
          </a:p>
        </p:txBody>
      </p:sp>
      <p:sp>
        <p:nvSpPr>
          <p:cNvPr id="201" name="Google Shape;201;p27"/>
          <p:cNvSpPr txBox="1"/>
          <p:nvPr/>
        </p:nvSpPr>
        <p:spPr>
          <a:xfrm>
            <a:off x="7817546" y="4782209"/>
            <a:ext cx="3094800" cy="1354176"/>
          </a:xfrm>
          <a:prstGeom prst="rect">
            <a:avLst/>
          </a:prstGeom>
          <a:solidFill>
            <a:schemeClr val="accent2">
              <a:lumMod val="40000"/>
              <a:lumOff val="60000"/>
            </a:schemeClr>
          </a:solidFill>
          <a:ln>
            <a:noFill/>
          </a:ln>
        </p:spPr>
        <p:txBody>
          <a:bodyPr spcFirstLastPara="1" wrap="square" lIns="121900" tIns="121900" rIns="121900" bIns="121900" anchor="t" anchorCtr="0">
            <a:spAutoFit/>
          </a:bodyPr>
          <a:lstStyle/>
          <a:p>
            <a:pPr algn="ctr"/>
            <a:r>
              <a:rPr lang="en" b="1" dirty="0">
                <a:solidFill>
                  <a:schemeClr val="accent1"/>
                </a:solidFill>
                <a:latin typeface="Arial"/>
                <a:ea typeface="Roboto"/>
                <a:cs typeface="Arial"/>
                <a:sym typeface="Roboto"/>
                <a:hlinkClick r:id="rId4">
                  <a:extLst>
                    <a:ext uri="{A12FA001-AC4F-418D-AE19-62706E023703}">
                      <ahyp:hlinkClr xmlns:ahyp="http://schemas.microsoft.com/office/drawing/2018/hyperlinkcolor" val="tx"/>
                    </a:ext>
                  </a:extLst>
                </a:hlinkClick>
              </a:rPr>
              <a:t>Take out the "Self-Awareness Action Plan" worksheet in your participant guide.</a:t>
            </a:r>
            <a:endParaRPr lang="en" b="1" dirty="0">
              <a:solidFill>
                <a:schemeClr val="accent1"/>
              </a:solidFill>
              <a:ea typeface="Roboto"/>
              <a:cs typeface="Arial"/>
            </a:endParaRPr>
          </a:p>
        </p:txBody>
      </p:sp>
      <p:sp>
        <p:nvSpPr>
          <p:cNvPr id="2" name="Arrow: Up 1" descr="Blue Arrow - Right&#10;">
            <a:extLst>
              <a:ext uri="{FF2B5EF4-FFF2-40B4-BE49-F238E27FC236}">
                <a16:creationId xmlns:a16="http://schemas.microsoft.com/office/drawing/2014/main" id="{64BB28A3-7968-25AE-50DF-6BCB7D0D0494}"/>
              </a:ext>
            </a:extLst>
          </p:cNvPr>
          <p:cNvSpPr/>
          <p:nvPr/>
        </p:nvSpPr>
        <p:spPr>
          <a:xfrm rot="5400000">
            <a:off x="6209806" y="4616532"/>
            <a:ext cx="811480" cy="16229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E807B2-D44D-794C-1802-68B3F7B3B7B6}"/>
              </a:ext>
            </a:extLst>
          </p:cNvPr>
          <p:cNvSpPr txBox="1"/>
          <p:nvPr/>
        </p:nvSpPr>
        <p:spPr>
          <a:xfrm>
            <a:off x="277091" y="1484415"/>
            <a:ext cx="510638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800" b="1">
                <a:solidFill>
                  <a:schemeClr val="accent2"/>
                </a:solidFill>
                <a:ea typeface="+mn-lt"/>
                <a:cs typeface="+mn-lt"/>
              </a:rPr>
              <a:t>Self-Awareness Action Plan</a:t>
            </a:r>
            <a:endParaRPr lang="en-US" sz="2800">
              <a:solidFill>
                <a:schemeClr val="accent2"/>
              </a:solidFill>
              <a:ea typeface="+mn-lt"/>
              <a:cs typeface="+mn-lt"/>
            </a:endParaRPr>
          </a:p>
          <a:p>
            <a:pPr algn="l"/>
            <a:endParaRPr lang="en-US">
              <a:cs typeface="Arial"/>
            </a:endParaRPr>
          </a:p>
        </p:txBody>
      </p:sp>
    </p:spTree>
    <p:extLst>
      <p:ext uri="{BB962C8B-B14F-4D97-AF65-F5344CB8AC3E}">
        <p14:creationId xmlns:p14="http://schemas.microsoft.com/office/powerpoint/2010/main" val="287296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0">
                                            <p:txEl>
                                              <p:pRg st="0" end="0"/>
                                            </p:txEl>
                                          </p:spTgt>
                                        </p:tgtEl>
                                        <p:attrNameLst>
                                          <p:attrName>style.visibility</p:attrName>
                                        </p:attrNameLst>
                                      </p:cBhvr>
                                      <p:to>
                                        <p:strVal val="visible"/>
                                      </p:to>
                                    </p:set>
                                    <p:anim calcmode="lin" valueType="num">
                                      <p:cBhvr additive="base">
                                        <p:cTn id="7" dur="500" fill="hold"/>
                                        <p:tgtEl>
                                          <p:spTgt spid="2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0">
                                            <p:txEl>
                                              <p:pRg st="2" end="2"/>
                                            </p:txEl>
                                          </p:spTgt>
                                        </p:tgtEl>
                                        <p:attrNameLst>
                                          <p:attrName>style.visibility</p:attrName>
                                        </p:attrNameLst>
                                      </p:cBhvr>
                                      <p:to>
                                        <p:strVal val="visible"/>
                                      </p:to>
                                    </p:set>
                                    <p:anim calcmode="lin" valueType="num">
                                      <p:cBhvr additive="base">
                                        <p:cTn id="13" dur="500" fill="hold"/>
                                        <p:tgtEl>
                                          <p:spTgt spid="20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0">
                                            <p:txEl>
                                              <p:pRg st="4" end="4"/>
                                            </p:txEl>
                                          </p:spTgt>
                                        </p:tgtEl>
                                        <p:attrNameLst>
                                          <p:attrName>style.visibility</p:attrName>
                                        </p:attrNameLst>
                                      </p:cBhvr>
                                      <p:to>
                                        <p:strVal val="visible"/>
                                      </p:to>
                                    </p:set>
                                    <p:anim calcmode="lin" valueType="num">
                                      <p:cBhvr additive="base">
                                        <p:cTn id="19" dur="500" fill="hold"/>
                                        <p:tgtEl>
                                          <p:spTgt spid="20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0">
                                            <p:txEl>
                                              <p:pRg st="6" end="6"/>
                                            </p:txEl>
                                          </p:spTgt>
                                        </p:tgtEl>
                                        <p:attrNameLst>
                                          <p:attrName>style.visibility</p:attrName>
                                        </p:attrNameLst>
                                      </p:cBhvr>
                                      <p:to>
                                        <p:strVal val="visible"/>
                                      </p:to>
                                    </p:set>
                                    <p:anim calcmode="lin" valueType="num">
                                      <p:cBhvr additive="base">
                                        <p:cTn id="25" dur="500" fill="hold"/>
                                        <p:tgtEl>
                                          <p:spTgt spid="200">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0">
                                            <p:txEl>
                                              <p:pRg st="8" end="8"/>
                                            </p:txEl>
                                          </p:spTgt>
                                        </p:tgtEl>
                                        <p:attrNameLst>
                                          <p:attrName>style.visibility</p:attrName>
                                        </p:attrNameLst>
                                      </p:cBhvr>
                                      <p:to>
                                        <p:strVal val="visible"/>
                                      </p:to>
                                    </p:set>
                                    <p:anim calcmode="lin" valueType="num">
                                      <p:cBhvr additive="base">
                                        <p:cTn id="31" dur="500" fill="hold"/>
                                        <p:tgtEl>
                                          <p:spTgt spid="200">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0">
                                            <p:txEl>
                                              <p:pRg st="10" end="10"/>
                                            </p:txEl>
                                          </p:spTgt>
                                        </p:tgtEl>
                                        <p:attrNameLst>
                                          <p:attrName>style.visibility</p:attrName>
                                        </p:attrNameLst>
                                      </p:cBhvr>
                                      <p:to>
                                        <p:strVal val="visible"/>
                                      </p:to>
                                    </p:set>
                                    <p:anim calcmode="lin" valueType="num">
                                      <p:cBhvr additive="base">
                                        <p:cTn id="37" dur="500" fill="hold"/>
                                        <p:tgtEl>
                                          <p:spTgt spid="200">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0">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1"/>
                                        </p:tgtEl>
                                        <p:attrNameLst>
                                          <p:attrName>style.visibility</p:attrName>
                                        </p:attrNameLst>
                                      </p:cBhvr>
                                      <p:to>
                                        <p:strVal val="visible"/>
                                      </p:to>
                                    </p:set>
                                    <p:anim calcmode="lin" valueType="num">
                                      <p:cBhvr additive="base">
                                        <p:cTn id="43" dur="500" fill="hold"/>
                                        <p:tgtEl>
                                          <p:spTgt spid="201"/>
                                        </p:tgtEl>
                                        <p:attrNameLst>
                                          <p:attrName>ppt_x</p:attrName>
                                        </p:attrNameLst>
                                      </p:cBhvr>
                                      <p:tavLst>
                                        <p:tav tm="0">
                                          <p:val>
                                            <p:strVal val="0-#ppt_w/2"/>
                                          </p:val>
                                        </p:tav>
                                        <p:tav tm="100000">
                                          <p:val>
                                            <p:strVal val="#ppt_x"/>
                                          </p:val>
                                        </p:tav>
                                      </p:tavLst>
                                    </p:anim>
                                    <p:anim calcmode="lin" valueType="num">
                                      <p:cBhvr additive="base">
                                        <p:cTn id="44" dur="500" fill="hold"/>
                                        <p:tgtEl>
                                          <p:spTgt spid="20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0-#ppt_w/2"/>
                                          </p:val>
                                        </p:tav>
                                        <p:tav tm="100000">
                                          <p:val>
                                            <p:strVal val="#ppt_x"/>
                                          </p:val>
                                        </p:tav>
                                      </p:tavLst>
                                    </p:anim>
                                    <p:anim calcmode="lin" valueType="num">
                                      <p:cBhvr additive="base">
                                        <p:cTn id="4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uiExpand="1" build="p"/>
      <p:bldP spid="201"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0818-1962-2DAF-E1B4-71CF58D5E05D}"/>
              </a:ext>
            </a:extLst>
          </p:cNvPr>
          <p:cNvSpPr>
            <a:spLocks noGrp="1"/>
          </p:cNvSpPr>
          <p:nvPr>
            <p:ph type="title"/>
          </p:nvPr>
        </p:nvSpPr>
        <p:spPr/>
        <p:txBody>
          <a:bodyPr/>
          <a:lstStyle/>
          <a:p>
            <a:r>
              <a:rPr lang="en-US"/>
              <a:t>Self-Regulation</a:t>
            </a:r>
          </a:p>
        </p:txBody>
      </p:sp>
      <p:sp>
        <p:nvSpPr>
          <p:cNvPr id="3" name="Slide Number Placeholder 2">
            <a:extLst>
              <a:ext uri="{FF2B5EF4-FFF2-40B4-BE49-F238E27FC236}">
                <a16:creationId xmlns:a16="http://schemas.microsoft.com/office/drawing/2014/main" id="{A8FAA9C3-E7FC-6E20-F2A4-1A0B242CD063}"/>
              </a:ext>
            </a:extLst>
          </p:cNvPr>
          <p:cNvSpPr>
            <a:spLocks noGrp="1"/>
          </p:cNvSpPr>
          <p:nvPr>
            <p:ph type="sldNum" sz="quarter" idx="12"/>
          </p:nvPr>
        </p:nvSpPr>
        <p:spPr/>
        <p:txBody>
          <a:bodyPr/>
          <a:lstStyle/>
          <a:p>
            <a:fld id="{C263D6C4-4840-40CC-AC84-17E24B3B7BDE}" type="slidenum">
              <a:rPr lang="en-US" noProof="0" smtClean="0"/>
              <a:pPr/>
              <a:t>15</a:t>
            </a:fld>
            <a:endParaRPr lang="en-US" noProof="0"/>
          </a:p>
        </p:txBody>
      </p:sp>
      <p:pic>
        <p:nvPicPr>
          <p:cNvPr id="7" name="Online Media 11" title="What is Self Regulation?">
            <a:hlinkClick r:id="" action="ppaction://media"/>
            <a:extLst>
              <a:ext uri="{FF2B5EF4-FFF2-40B4-BE49-F238E27FC236}">
                <a16:creationId xmlns:a16="http://schemas.microsoft.com/office/drawing/2014/main" id="{474106E1-0CD0-1456-1E72-A3AE22FC1702}"/>
              </a:ext>
            </a:extLst>
          </p:cNvPr>
          <p:cNvPicPr>
            <a:picLocks noRot="1" noChangeAspect="1"/>
          </p:cNvPicPr>
          <p:nvPr>
            <a:videoFile r:link="rId1"/>
          </p:nvPr>
        </p:nvPicPr>
        <p:blipFill>
          <a:blip r:embed="rId4"/>
          <a:stretch>
            <a:fillRect/>
          </a:stretch>
        </p:blipFill>
        <p:spPr>
          <a:xfrm>
            <a:off x="1968622" y="1453429"/>
            <a:ext cx="8254755" cy="4663937"/>
          </a:xfrm>
          <a:prstGeom prst="rect">
            <a:avLst/>
          </a:prstGeom>
        </p:spPr>
      </p:pic>
    </p:spTree>
    <p:extLst>
      <p:ext uri="{BB962C8B-B14F-4D97-AF65-F5344CB8AC3E}">
        <p14:creationId xmlns:p14="http://schemas.microsoft.com/office/powerpoint/2010/main" val="287514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42C06-4D33-4D84-C660-EEBB100BAAE8}"/>
              </a:ext>
            </a:extLst>
          </p:cNvPr>
          <p:cNvSpPr>
            <a:spLocks noGrp="1"/>
          </p:cNvSpPr>
          <p:nvPr>
            <p:ph type="title"/>
          </p:nvPr>
        </p:nvSpPr>
        <p:spPr/>
        <p:txBody>
          <a:bodyPr/>
          <a:lstStyle/>
          <a:p>
            <a:r>
              <a:rPr lang="en-US"/>
              <a:t>Self-Regulation</a:t>
            </a:r>
          </a:p>
        </p:txBody>
      </p:sp>
      <p:sp>
        <p:nvSpPr>
          <p:cNvPr id="3" name="Slide Number Placeholder 2">
            <a:extLst>
              <a:ext uri="{FF2B5EF4-FFF2-40B4-BE49-F238E27FC236}">
                <a16:creationId xmlns:a16="http://schemas.microsoft.com/office/drawing/2014/main" id="{041DE1C3-7537-E5C9-84AF-AFBD69CAA77C}"/>
              </a:ext>
            </a:extLst>
          </p:cNvPr>
          <p:cNvSpPr>
            <a:spLocks noGrp="1"/>
          </p:cNvSpPr>
          <p:nvPr>
            <p:ph type="sldNum" sz="quarter" idx="12"/>
          </p:nvPr>
        </p:nvSpPr>
        <p:spPr/>
        <p:txBody>
          <a:bodyPr/>
          <a:lstStyle/>
          <a:p>
            <a:fld id="{C263D6C4-4840-40CC-AC84-17E24B3B7BDE}" type="slidenum">
              <a:rPr lang="en-US" noProof="0" smtClean="0"/>
              <a:pPr/>
              <a:t>16</a:t>
            </a:fld>
            <a:endParaRPr lang="en-US" noProof="0"/>
          </a:p>
        </p:txBody>
      </p:sp>
      <p:sp>
        <p:nvSpPr>
          <p:cNvPr id="4" name="Content Placeholder 3">
            <a:extLst>
              <a:ext uri="{FF2B5EF4-FFF2-40B4-BE49-F238E27FC236}">
                <a16:creationId xmlns:a16="http://schemas.microsoft.com/office/drawing/2014/main" id="{DBBF317E-B028-0995-9A5E-9E33B39A2E6F}"/>
              </a:ext>
            </a:extLst>
          </p:cNvPr>
          <p:cNvSpPr>
            <a:spLocks noGrp="1"/>
          </p:cNvSpPr>
          <p:nvPr>
            <p:ph idx="1"/>
          </p:nvPr>
        </p:nvSpPr>
        <p:spPr/>
        <p:txBody>
          <a:bodyPr/>
          <a:lstStyle/>
          <a:p>
            <a:r>
              <a:rPr lang="en-US"/>
              <a:t>What is Self-Regulation?</a:t>
            </a:r>
          </a:p>
          <a:p>
            <a:r>
              <a:rPr lang="en-US"/>
              <a:t>Why is Self-Regulation Important?</a:t>
            </a:r>
          </a:p>
        </p:txBody>
      </p:sp>
      <p:grpSp>
        <p:nvGrpSpPr>
          <p:cNvPr id="11" name="Group 10" descr="Black and white cartoon frowning face">
            <a:extLst>
              <a:ext uri="{FF2B5EF4-FFF2-40B4-BE49-F238E27FC236}">
                <a16:creationId xmlns:a16="http://schemas.microsoft.com/office/drawing/2014/main" id="{84D02E1D-C8C3-0667-D3A7-670DF88EAD91}"/>
              </a:ext>
            </a:extLst>
          </p:cNvPr>
          <p:cNvGrpSpPr/>
          <p:nvPr/>
        </p:nvGrpSpPr>
        <p:grpSpPr>
          <a:xfrm>
            <a:off x="1742337" y="3426598"/>
            <a:ext cx="2145361" cy="2351081"/>
            <a:chOff x="833400" y="3426600"/>
            <a:chExt cx="2145361" cy="2351081"/>
          </a:xfrm>
        </p:grpSpPr>
        <p:pic>
          <p:nvPicPr>
            <p:cNvPr id="8" name="Graphic 7" descr="Man with thick hair">
              <a:extLst>
                <a:ext uri="{FF2B5EF4-FFF2-40B4-BE49-F238E27FC236}">
                  <a16:creationId xmlns:a16="http://schemas.microsoft.com/office/drawing/2014/main" id="{A4177B81-9FDC-BD52-3E6B-2212C947A8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3400" y="3426600"/>
              <a:ext cx="2145361" cy="2351081"/>
            </a:xfrm>
            <a:prstGeom prst="rect">
              <a:avLst/>
            </a:prstGeom>
          </p:spPr>
        </p:pic>
        <p:pic>
          <p:nvPicPr>
            <p:cNvPr id="10" name="Graphic 9" descr="An angry face">
              <a:extLst>
                <a:ext uri="{FF2B5EF4-FFF2-40B4-BE49-F238E27FC236}">
                  <a16:creationId xmlns:a16="http://schemas.microsoft.com/office/drawing/2014/main" id="{2E801D3C-D966-5D00-C07D-8918EB111C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4988" y="4375095"/>
              <a:ext cx="1092644" cy="1092644"/>
            </a:xfrm>
            <a:prstGeom prst="rect">
              <a:avLst/>
            </a:prstGeom>
          </p:spPr>
        </p:pic>
      </p:grpSp>
      <p:grpSp>
        <p:nvGrpSpPr>
          <p:cNvPr id="16" name="Group 15" descr="Black and white cartoon crying face">
            <a:extLst>
              <a:ext uri="{FF2B5EF4-FFF2-40B4-BE49-F238E27FC236}">
                <a16:creationId xmlns:a16="http://schemas.microsoft.com/office/drawing/2014/main" id="{650A8C5B-5895-E4D5-844A-0015064E0252}"/>
              </a:ext>
            </a:extLst>
          </p:cNvPr>
          <p:cNvGrpSpPr/>
          <p:nvPr/>
        </p:nvGrpSpPr>
        <p:grpSpPr>
          <a:xfrm>
            <a:off x="7933568" y="3426598"/>
            <a:ext cx="3425032" cy="2351081"/>
            <a:chOff x="4974511" y="3426600"/>
            <a:chExt cx="3425032" cy="2351081"/>
          </a:xfrm>
        </p:grpSpPr>
        <p:pic>
          <p:nvPicPr>
            <p:cNvPr id="13" name="Graphic 12" descr="Woman with curly hair">
              <a:extLst>
                <a:ext uri="{FF2B5EF4-FFF2-40B4-BE49-F238E27FC236}">
                  <a16:creationId xmlns:a16="http://schemas.microsoft.com/office/drawing/2014/main" id="{C4000570-33A7-FBAC-68B9-E404EF5AEB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4511" y="3426600"/>
              <a:ext cx="3425032" cy="2351081"/>
            </a:xfrm>
            <a:prstGeom prst="rect">
              <a:avLst/>
            </a:prstGeom>
          </p:spPr>
        </p:pic>
        <p:pic>
          <p:nvPicPr>
            <p:cNvPr id="15" name="Graphic 14" descr="Crying face with tears">
              <a:extLst>
                <a:ext uri="{FF2B5EF4-FFF2-40B4-BE49-F238E27FC236}">
                  <a16:creationId xmlns:a16="http://schemas.microsoft.com/office/drawing/2014/main" id="{5E8FB99E-7616-41A5-1FA9-54DF99D652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75026" y="4316372"/>
              <a:ext cx="1147276" cy="1092644"/>
            </a:xfrm>
            <a:prstGeom prst="rect">
              <a:avLst/>
            </a:prstGeom>
          </p:spPr>
        </p:pic>
      </p:grpSp>
      <p:grpSp>
        <p:nvGrpSpPr>
          <p:cNvPr id="21" name="Group 20" descr="Black and white cartoon smiling face">
            <a:extLst>
              <a:ext uri="{FF2B5EF4-FFF2-40B4-BE49-F238E27FC236}">
                <a16:creationId xmlns:a16="http://schemas.microsoft.com/office/drawing/2014/main" id="{E5ADB215-0C89-FCB5-02BB-50457A2B8781}"/>
              </a:ext>
            </a:extLst>
          </p:cNvPr>
          <p:cNvGrpSpPr/>
          <p:nvPr/>
        </p:nvGrpSpPr>
        <p:grpSpPr>
          <a:xfrm>
            <a:off x="5186669" y="3526098"/>
            <a:ext cx="1818662" cy="2152083"/>
            <a:chOff x="4945353" y="3475399"/>
            <a:chExt cx="1818662" cy="2152083"/>
          </a:xfrm>
        </p:grpSpPr>
        <p:pic>
          <p:nvPicPr>
            <p:cNvPr id="18" name="Graphic 17" descr="Bald woman head">
              <a:extLst>
                <a:ext uri="{FF2B5EF4-FFF2-40B4-BE49-F238E27FC236}">
                  <a16:creationId xmlns:a16="http://schemas.microsoft.com/office/drawing/2014/main" id="{56C0336B-6ADF-EF18-2988-EF03FBA97A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45353" y="3475399"/>
              <a:ext cx="1818662" cy="2152083"/>
            </a:xfrm>
            <a:prstGeom prst="rect">
              <a:avLst/>
            </a:prstGeom>
          </p:spPr>
        </p:pic>
        <p:pic>
          <p:nvPicPr>
            <p:cNvPr id="20" name="Graphic 19" descr="A happy face">
              <a:extLst>
                <a:ext uri="{FF2B5EF4-FFF2-40B4-BE49-F238E27FC236}">
                  <a16:creationId xmlns:a16="http://schemas.microsoft.com/office/drawing/2014/main" id="{4C7AC549-82DA-D065-25F9-A45DCAB4CC4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61233" y="4223809"/>
              <a:ext cx="1149292" cy="1185207"/>
            </a:xfrm>
            <a:prstGeom prst="rect">
              <a:avLst/>
            </a:prstGeom>
          </p:spPr>
        </p:pic>
      </p:grpSp>
    </p:spTree>
    <p:extLst>
      <p:ext uri="{BB962C8B-B14F-4D97-AF65-F5344CB8AC3E}">
        <p14:creationId xmlns:p14="http://schemas.microsoft.com/office/powerpoint/2010/main" val="4286635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8FDCA-A0AC-C41D-E7BE-4429DB9D2846}"/>
              </a:ext>
            </a:extLst>
          </p:cNvPr>
          <p:cNvSpPr>
            <a:spLocks noGrp="1"/>
          </p:cNvSpPr>
          <p:nvPr>
            <p:ph type="title"/>
          </p:nvPr>
        </p:nvSpPr>
        <p:spPr>
          <a:xfrm>
            <a:off x="444500" y="542925"/>
            <a:ext cx="11214100" cy="535531"/>
          </a:xfrm>
        </p:spPr>
        <p:txBody>
          <a:bodyPr wrap="square" anchor="t">
            <a:normAutofit/>
          </a:bodyPr>
          <a:lstStyle/>
          <a:p>
            <a:r>
              <a:rPr lang="en-US"/>
              <a:t>Self-Regulation</a:t>
            </a:r>
          </a:p>
        </p:txBody>
      </p:sp>
      <p:sp>
        <p:nvSpPr>
          <p:cNvPr id="3" name="Slide Number Placeholder 2">
            <a:extLst>
              <a:ext uri="{FF2B5EF4-FFF2-40B4-BE49-F238E27FC236}">
                <a16:creationId xmlns:a16="http://schemas.microsoft.com/office/drawing/2014/main" id="{03C61746-5EAE-FF43-DD98-F4F8FE4F58C3}"/>
              </a:ext>
            </a:extLst>
          </p:cNvPr>
          <p:cNvSpPr>
            <a:spLocks noGrp="1"/>
          </p:cNvSpPr>
          <p:nvPr>
            <p:ph type="sldNum" sz="quarter" idx="12"/>
          </p:nvPr>
        </p:nvSpPr>
        <p:spPr>
          <a:xfrm>
            <a:off x="11252200" y="6315075"/>
            <a:ext cx="406400" cy="365125"/>
          </a:xfrm>
        </p:spPr>
        <p:txBody>
          <a:bodyPr anchor="ctr">
            <a:normAutofit/>
          </a:bodyPr>
          <a:lstStyle/>
          <a:p>
            <a:pPr>
              <a:spcAft>
                <a:spcPts val="600"/>
              </a:spcAft>
            </a:pPr>
            <a:fld id="{C263D6C4-4840-40CC-AC84-17E24B3B7BDE}" type="slidenum">
              <a:rPr lang="en-US" noProof="0" smtClean="0"/>
              <a:pPr>
                <a:spcAft>
                  <a:spcPts val="600"/>
                </a:spcAft>
              </a:pPr>
              <a:t>17</a:t>
            </a:fld>
            <a:endParaRPr lang="en-US" noProof="0"/>
          </a:p>
        </p:txBody>
      </p:sp>
      <p:sp>
        <p:nvSpPr>
          <p:cNvPr id="4" name="Content Placeholder 3">
            <a:extLst>
              <a:ext uri="{FF2B5EF4-FFF2-40B4-BE49-F238E27FC236}">
                <a16:creationId xmlns:a16="http://schemas.microsoft.com/office/drawing/2014/main" id="{890B64F1-C017-CFC3-B380-B5AEDB0673BF}"/>
              </a:ext>
            </a:extLst>
          </p:cNvPr>
          <p:cNvSpPr>
            <a:spLocks noGrp="1"/>
          </p:cNvSpPr>
          <p:nvPr>
            <p:ph sz="half" idx="1"/>
          </p:nvPr>
        </p:nvSpPr>
        <p:spPr>
          <a:xfrm>
            <a:off x="444500" y="2011002"/>
            <a:ext cx="6092224" cy="3371525"/>
          </a:xfrm>
        </p:spPr>
        <p:txBody>
          <a:bodyPr vert="horz" lIns="91440" tIns="45720" rIns="91440" bIns="45720" rtlCol="0" anchor="t">
            <a:normAutofit/>
          </a:bodyPr>
          <a:lstStyle/>
          <a:p>
            <a:r>
              <a:rPr lang="en-US" sz="2800" dirty="0"/>
              <a:t>Self-Regulation Skills</a:t>
            </a:r>
          </a:p>
          <a:p>
            <a:pPr lvl="1"/>
            <a:r>
              <a:rPr lang="en-US" sz="2400" dirty="0"/>
              <a:t>Create space.</a:t>
            </a:r>
            <a:endParaRPr lang="en-US" sz="2400" dirty="0">
              <a:cs typeface="Arial"/>
            </a:endParaRPr>
          </a:p>
          <a:p>
            <a:pPr lvl="1"/>
            <a:r>
              <a:rPr lang="en-US" sz="2400" dirty="0"/>
              <a:t>Notice your feelings.</a:t>
            </a:r>
            <a:endParaRPr lang="en-US" sz="2400" dirty="0">
              <a:cs typeface="Arial"/>
            </a:endParaRPr>
          </a:p>
          <a:p>
            <a:pPr lvl="1"/>
            <a:r>
              <a:rPr lang="en-US" sz="2400" dirty="0"/>
              <a:t>Naming your feelings</a:t>
            </a:r>
            <a:endParaRPr lang="en-US" sz="2400" dirty="0">
              <a:cs typeface="Arial"/>
            </a:endParaRPr>
          </a:p>
          <a:p>
            <a:pPr lvl="1"/>
            <a:r>
              <a:rPr lang="en-US" sz="2400" dirty="0"/>
              <a:t>Accepting the emotion</a:t>
            </a:r>
            <a:endParaRPr lang="en-US" sz="2400" dirty="0">
              <a:cs typeface="Arial"/>
            </a:endParaRPr>
          </a:p>
          <a:p>
            <a:pPr lvl="1"/>
            <a:r>
              <a:rPr lang="en-US" sz="2400" dirty="0"/>
              <a:t>Practicing mindfulness (Klynn, 2021)</a:t>
            </a:r>
            <a:endParaRPr lang="en-US" sz="2400" dirty="0">
              <a:cs typeface="Arial"/>
            </a:endParaRPr>
          </a:p>
        </p:txBody>
      </p:sp>
      <p:pic>
        <p:nvPicPr>
          <p:cNvPr id="6" name="Picture 5" descr="Woman on the rooftop">
            <a:extLst>
              <a:ext uri="{FF2B5EF4-FFF2-40B4-BE49-F238E27FC236}">
                <a16:creationId xmlns:a16="http://schemas.microsoft.com/office/drawing/2014/main" id="{79E41501-74B3-B5C8-B9E9-B03F4B25054D}"/>
              </a:ext>
            </a:extLst>
          </p:cNvPr>
          <p:cNvPicPr>
            <a:picLocks noChangeAspect="1"/>
          </p:cNvPicPr>
          <p:nvPr/>
        </p:nvPicPr>
        <p:blipFill rotWithShape="1">
          <a:blip r:embed="rId3"/>
          <a:srcRect l="6937" r="18788" b="-2"/>
          <a:stretch/>
        </p:blipFill>
        <p:spPr>
          <a:xfrm>
            <a:off x="6772742" y="1754967"/>
            <a:ext cx="4321355" cy="3883597"/>
          </a:xfrm>
          <a:prstGeom prst="rect">
            <a:avLst/>
          </a:prstGeom>
          <a:noFill/>
        </p:spPr>
      </p:pic>
    </p:spTree>
    <p:extLst>
      <p:ext uri="{BB962C8B-B14F-4D97-AF65-F5344CB8AC3E}">
        <p14:creationId xmlns:p14="http://schemas.microsoft.com/office/powerpoint/2010/main" val="74772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C885-65FE-8EAD-2C0D-2AF6DA5E7B53}"/>
              </a:ext>
            </a:extLst>
          </p:cNvPr>
          <p:cNvSpPr>
            <a:spLocks noGrp="1"/>
          </p:cNvSpPr>
          <p:nvPr>
            <p:ph type="title"/>
          </p:nvPr>
        </p:nvSpPr>
        <p:spPr>
          <a:xfrm>
            <a:off x="444500" y="542925"/>
            <a:ext cx="11214100" cy="535531"/>
          </a:xfrm>
        </p:spPr>
        <p:txBody>
          <a:bodyPr wrap="square" anchor="t">
            <a:normAutofit/>
          </a:bodyPr>
          <a:lstStyle/>
          <a:p>
            <a:r>
              <a:rPr lang="en-US"/>
              <a:t>Self-Regulation</a:t>
            </a:r>
          </a:p>
        </p:txBody>
      </p:sp>
      <p:sp>
        <p:nvSpPr>
          <p:cNvPr id="3" name="Slide Number Placeholder 2">
            <a:extLst>
              <a:ext uri="{FF2B5EF4-FFF2-40B4-BE49-F238E27FC236}">
                <a16:creationId xmlns:a16="http://schemas.microsoft.com/office/drawing/2014/main" id="{CB7D0B12-FF8B-6F28-A73E-CD6773C08623}"/>
              </a:ext>
            </a:extLst>
          </p:cNvPr>
          <p:cNvSpPr>
            <a:spLocks noGrp="1"/>
          </p:cNvSpPr>
          <p:nvPr>
            <p:ph type="sldNum" sz="quarter" idx="12"/>
          </p:nvPr>
        </p:nvSpPr>
        <p:spPr>
          <a:xfrm>
            <a:off x="11252200" y="6315075"/>
            <a:ext cx="406400" cy="365125"/>
          </a:xfrm>
        </p:spPr>
        <p:txBody>
          <a:bodyPr anchor="ctr">
            <a:normAutofit/>
          </a:bodyPr>
          <a:lstStyle/>
          <a:p>
            <a:pPr>
              <a:spcAft>
                <a:spcPts val="600"/>
              </a:spcAft>
            </a:pPr>
            <a:fld id="{C263D6C4-4840-40CC-AC84-17E24B3B7BDE}" type="slidenum">
              <a:rPr lang="en-US" noProof="0" smtClean="0"/>
              <a:pPr>
                <a:spcAft>
                  <a:spcPts val="600"/>
                </a:spcAft>
              </a:pPr>
              <a:t>18</a:t>
            </a:fld>
            <a:endParaRPr lang="en-US" noProof="0"/>
          </a:p>
        </p:txBody>
      </p:sp>
      <p:pic>
        <p:nvPicPr>
          <p:cNvPr id="6" name="Picture 5" descr="Persons talking to each other">
            <a:extLst>
              <a:ext uri="{FF2B5EF4-FFF2-40B4-BE49-F238E27FC236}">
                <a16:creationId xmlns:a16="http://schemas.microsoft.com/office/drawing/2014/main" id="{4F1EF5E1-E64B-2672-FD59-A40FB7ECFC13}"/>
              </a:ext>
            </a:extLst>
          </p:cNvPr>
          <p:cNvPicPr>
            <a:picLocks noChangeAspect="1"/>
          </p:cNvPicPr>
          <p:nvPr/>
        </p:nvPicPr>
        <p:blipFill rotWithShape="1">
          <a:blip r:embed="rId3"/>
          <a:srcRect l="6364" r="19361" b="-2"/>
          <a:stretch/>
        </p:blipFill>
        <p:spPr>
          <a:xfrm>
            <a:off x="443365" y="1517715"/>
            <a:ext cx="5184437" cy="4659248"/>
          </a:xfrm>
          <a:prstGeom prst="rect">
            <a:avLst/>
          </a:prstGeom>
          <a:noFill/>
        </p:spPr>
      </p:pic>
      <p:sp>
        <p:nvSpPr>
          <p:cNvPr id="4" name="Content Placeholder 3">
            <a:extLst>
              <a:ext uri="{FF2B5EF4-FFF2-40B4-BE49-F238E27FC236}">
                <a16:creationId xmlns:a16="http://schemas.microsoft.com/office/drawing/2014/main" id="{028DDC2F-367F-2C0D-49E9-F16BE23CDDA3}"/>
              </a:ext>
            </a:extLst>
          </p:cNvPr>
          <p:cNvSpPr>
            <a:spLocks noGrp="1"/>
          </p:cNvSpPr>
          <p:nvPr>
            <p:ph sz="half" idx="2"/>
          </p:nvPr>
        </p:nvSpPr>
        <p:spPr>
          <a:xfrm>
            <a:off x="5732759" y="1813269"/>
            <a:ext cx="6290366" cy="4659248"/>
          </a:xfrm>
        </p:spPr>
        <p:txBody>
          <a:bodyPr vert="horz" lIns="91440" tIns="45720" rIns="91440" bIns="45720" rtlCol="0" anchor="t">
            <a:normAutofit/>
          </a:bodyPr>
          <a:lstStyle/>
          <a:p>
            <a:r>
              <a:rPr lang="en-US" sz="2800" dirty="0"/>
              <a:t>Strategies to Improve Self-Regulation</a:t>
            </a:r>
          </a:p>
          <a:p>
            <a:pPr marL="742950" lvl="1" indent="-285750">
              <a:buFont typeface="Arial" panose="020B0604020202020204" pitchFamily="34" charset="0"/>
              <a:buChar char="•"/>
            </a:pPr>
            <a:r>
              <a:rPr lang="en-US" sz="2400" dirty="0"/>
              <a:t>Identify and reduce triggers.</a:t>
            </a:r>
            <a:endParaRPr lang="en-US" sz="2400" dirty="0">
              <a:cs typeface="Arial"/>
            </a:endParaRPr>
          </a:p>
          <a:p>
            <a:pPr marL="742950" lvl="1" indent="-285750">
              <a:buFont typeface="Arial" panose="020B0604020202020204" pitchFamily="34" charset="0"/>
              <a:buChar char="•"/>
            </a:pPr>
            <a:r>
              <a:rPr lang="en-US" sz="2400" dirty="0"/>
              <a:t>Tune into physical symptoms.</a:t>
            </a:r>
            <a:endParaRPr lang="en-US" sz="2400" dirty="0">
              <a:cs typeface="Arial"/>
            </a:endParaRPr>
          </a:p>
          <a:p>
            <a:pPr marL="742950" lvl="1" indent="-285750">
              <a:buFont typeface="Arial" panose="020B0604020202020204" pitchFamily="34" charset="0"/>
              <a:buChar char="•"/>
            </a:pPr>
            <a:r>
              <a:rPr lang="en-US" sz="2400" dirty="0"/>
              <a:t>Consider the story you are telling yourself.</a:t>
            </a:r>
            <a:endParaRPr lang="en-US" sz="2400" dirty="0">
              <a:cs typeface="Arial"/>
            </a:endParaRPr>
          </a:p>
          <a:p>
            <a:pPr marL="742950" lvl="1" indent="-285750">
              <a:buFont typeface="Arial" panose="020B0604020202020204" pitchFamily="34" charset="0"/>
              <a:buChar char="•"/>
            </a:pPr>
            <a:r>
              <a:rPr lang="en-US" sz="2400" dirty="0"/>
              <a:t>Engage in positive self-talk.</a:t>
            </a:r>
            <a:endParaRPr lang="en-US" sz="2400" dirty="0">
              <a:cs typeface="Arial"/>
            </a:endParaRPr>
          </a:p>
          <a:p>
            <a:pPr marL="742950" lvl="1" indent="-285750">
              <a:buFont typeface="Arial" panose="020B0604020202020204" pitchFamily="34" charset="0"/>
              <a:buChar char="•"/>
            </a:pPr>
            <a:r>
              <a:rPr lang="en-US" sz="2400" dirty="0"/>
              <a:t>Make a choice about how to respond.</a:t>
            </a:r>
            <a:endParaRPr lang="en-US" sz="2400" dirty="0">
              <a:cs typeface="Arial"/>
            </a:endParaRPr>
          </a:p>
          <a:p>
            <a:pPr marL="742950" lvl="1" indent="-285750">
              <a:buFont typeface="Arial" panose="020B0604020202020204" pitchFamily="34" charset="0"/>
              <a:buChar char="•"/>
            </a:pPr>
            <a:r>
              <a:rPr lang="en-US" sz="2400" dirty="0"/>
              <a:t>Look for positive emotions.</a:t>
            </a:r>
            <a:endParaRPr lang="en-US" sz="2400" dirty="0">
              <a:cs typeface="Arial"/>
            </a:endParaRPr>
          </a:p>
          <a:p>
            <a:pPr marL="742950" lvl="1" indent="-285750">
              <a:buFont typeface="Arial" panose="020B0604020202020204" pitchFamily="34" charset="0"/>
              <a:buChar char="•"/>
            </a:pPr>
            <a:r>
              <a:rPr lang="en-US" sz="2400" dirty="0"/>
              <a:t>Seek out a therapist. (Klynn, 2021)</a:t>
            </a:r>
            <a:endParaRPr lang="en-US" sz="2400" dirty="0">
              <a:cs typeface="Arial"/>
            </a:endParaRPr>
          </a:p>
        </p:txBody>
      </p:sp>
    </p:spTree>
    <p:extLst>
      <p:ext uri="{BB962C8B-B14F-4D97-AF65-F5344CB8AC3E}">
        <p14:creationId xmlns:p14="http://schemas.microsoft.com/office/powerpoint/2010/main" val="67916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7062-5539-E1DE-B683-87664B44EEA0}"/>
              </a:ext>
            </a:extLst>
          </p:cNvPr>
          <p:cNvSpPr>
            <a:spLocks noGrp="1"/>
          </p:cNvSpPr>
          <p:nvPr>
            <p:ph type="title"/>
          </p:nvPr>
        </p:nvSpPr>
        <p:spPr/>
        <p:txBody>
          <a:bodyPr/>
          <a:lstStyle/>
          <a:p>
            <a:r>
              <a:rPr lang="en-US"/>
              <a:t>Self-Regulation</a:t>
            </a:r>
          </a:p>
        </p:txBody>
      </p:sp>
      <p:sp>
        <p:nvSpPr>
          <p:cNvPr id="3" name="Slide Number Placeholder 2">
            <a:extLst>
              <a:ext uri="{FF2B5EF4-FFF2-40B4-BE49-F238E27FC236}">
                <a16:creationId xmlns:a16="http://schemas.microsoft.com/office/drawing/2014/main" id="{C62D16EB-B0B4-F3B7-62D1-AAB4B2414859}"/>
              </a:ext>
            </a:extLst>
          </p:cNvPr>
          <p:cNvSpPr>
            <a:spLocks noGrp="1"/>
          </p:cNvSpPr>
          <p:nvPr>
            <p:ph type="sldNum" sz="quarter" idx="12"/>
          </p:nvPr>
        </p:nvSpPr>
        <p:spPr/>
        <p:txBody>
          <a:bodyPr/>
          <a:lstStyle/>
          <a:p>
            <a:fld id="{C263D6C4-4840-40CC-AC84-17E24B3B7BDE}" type="slidenum">
              <a:rPr lang="en-US" noProof="0" smtClean="0"/>
              <a:pPr/>
              <a:t>19</a:t>
            </a:fld>
            <a:endParaRPr lang="en-US" noProof="0"/>
          </a:p>
        </p:txBody>
      </p:sp>
      <p:sp>
        <p:nvSpPr>
          <p:cNvPr id="4" name="Content Placeholder 3">
            <a:extLst>
              <a:ext uri="{FF2B5EF4-FFF2-40B4-BE49-F238E27FC236}">
                <a16:creationId xmlns:a16="http://schemas.microsoft.com/office/drawing/2014/main" id="{9D2C4382-3D3B-BC98-CE0E-21C543BED43C}"/>
              </a:ext>
            </a:extLst>
          </p:cNvPr>
          <p:cNvSpPr>
            <a:spLocks noGrp="1"/>
          </p:cNvSpPr>
          <p:nvPr>
            <p:ph idx="1"/>
          </p:nvPr>
        </p:nvSpPr>
        <p:spPr>
          <a:xfrm>
            <a:off x="443365" y="1521096"/>
            <a:ext cx="11215235" cy="5336904"/>
          </a:xfrm>
        </p:spPr>
        <p:txBody>
          <a:bodyPr/>
          <a:lstStyle/>
          <a:p>
            <a:pPr marL="0" indent="0">
              <a:buNone/>
            </a:pPr>
            <a:r>
              <a:rPr lang="en-US" sz="2600" i="1"/>
              <a:t>Amy’s alarm did not go off this morning. When she realizes the time, she jumps out of bed, rushing around to get ready. As she’s driving to work, a car pulls out in front of her causing her to spill her coffee. By the time she arrives at the office, she is fuming. Her manager spots her arriving late and reprimands her. She apologizes and makes her way to her desk. As she is putting her things away a coworker makes the comment, “you’re supposed to drink your coffee, not wear it,” which causes some others nearby to chuckle. Amy snaps at them, “Can everyone just get off my back?!”</a:t>
            </a:r>
          </a:p>
          <a:p>
            <a:pPr marL="0" indent="0">
              <a:buNone/>
            </a:pPr>
            <a:endParaRPr lang="en-US" sz="2400" i="1"/>
          </a:p>
          <a:p>
            <a:r>
              <a:rPr lang="en-US" sz="2400"/>
              <a:t>1. Did Amy show good self-regulation?</a:t>
            </a:r>
          </a:p>
          <a:p>
            <a:r>
              <a:rPr lang="en-US" sz="2400"/>
              <a:t>2. Why or why not?</a:t>
            </a:r>
          </a:p>
          <a:p>
            <a:pPr marL="0" indent="0">
              <a:buNone/>
            </a:pPr>
            <a:endParaRPr lang="en-US"/>
          </a:p>
        </p:txBody>
      </p:sp>
    </p:spTree>
    <p:extLst>
      <p:ext uri="{BB962C8B-B14F-4D97-AF65-F5344CB8AC3E}">
        <p14:creationId xmlns:p14="http://schemas.microsoft.com/office/powerpoint/2010/main" val="763930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p:txBody>
          <a:bodyPr/>
          <a:lstStyle/>
          <a:p>
            <a:r>
              <a:rPr lang="en-US"/>
              <a:t>Workshop Objectives</a:t>
            </a: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2</a:t>
            </a:fld>
            <a:endParaRPr lang="en-US"/>
          </a:p>
        </p:txBody>
      </p:sp>
      <p:sp>
        <p:nvSpPr>
          <p:cNvPr id="10" name="Text Placeholder 9">
            <a:extLst>
              <a:ext uri="{FF2B5EF4-FFF2-40B4-BE49-F238E27FC236}">
                <a16:creationId xmlns:a16="http://schemas.microsoft.com/office/drawing/2014/main" id="{EF2BC084-E6DB-4DE7-B309-042A85EBA700}"/>
              </a:ext>
            </a:extLst>
          </p:cNvPr>
          <p:cNvSpPr>
            <a:spLocks noGrp="1"/>
          </p:cNvSpPr>
          <p:nvPr>
            <p:ph idx="1"/>
          </p:nvPr>
        </p:nvSpPr>
        <p:spPr>
          <a:xfrm>
            <a:off x="342900" y="1814622"/>
            <a:ext cx="11417300" cy="4351338"/>
          </a:xfrm>
        </p:spPr>
        <p:txBody>
          <a:bodyPr vert="horz" lIns="91440" tIns="45720" rIns="91440" bIns="45720" rtlCol="0" anchor="t">
            <a:noAutofit/>
          </a:bodyPr>
          <a:lstStyle/>
          <a:p>
            <a:pPr marL="0" marR="0">
              <a:lnSpc>
                <a:spcPct val="107000"/>
              </a:lnSpc>
              <a:spcBef>
                <a:spcPts val="0"/>
              </a:spcBef>
              <a:spcAft>
                <a:spcPts val="800"/>
              </a:spcAft>
            </a:pPr>
            <a:r>
              <a:rPr lang="en-US" sz="2000" dirty="0">
                <a:effectLst/>
                <a:latin typeface="Calibri"/>
                <a:ea typeface="Calibri" panose="020F0502020204030204" pitchFamily="34" charset="0"/>
                <a:cs typeface="Times New Roman"/>
              </a:rPr>
              <a:t>Define emotional intelligence by participating in a group discussion about emotions.</a:t>
            </a:r>
          </a:p>
          <a:p>
            <a:pPr marL="0">
              <a:lnSpc>
                <a:spcPct val="107000"/>
              </a:lnSpc>
              <a:spcBef>
                <a:spcPts val="0"/>
              </a:spcBef>
              <a:spcAft>
                <a:spcPts val="800"/>
              </a:spcAft>
            </a:pPr>
            <a:r>
              <a:rPr lang="en-US" sz="2000" dirty="0">
                <a:effectLst/>
                <a:latin typeface="Calibri"/>
                <a:ea typeface="Calibri" panose="020F0502020204030204" pitchFamily="34" charset="0"/>
                <a:cs typeface="Times New Roman"/>
              </a:rPr>
              <a:t>Effectively apply self-awareness strategies by creating a self-awareness action plan.</a:t>
            </a:r>
            <a:r>
              <a:rPr lang="en-US" sz="2000" dirty="0">
                <a:latin typeface="Calibri"/>
                <a:ea typeface="Calibri" panose="020F0502020204030204" pitchFamily="34" charset="0"/>
                <a:cs typeface="Times New Roman"/>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2000" dirty="0">
                <a:effectLst/>
                <a:latin typeface="Calibri"/>
                <a:ea typeface="Calibri" panose="020F0502020204030204" pitchFamily="34" charset="0"/>
                <a:cs typeface="Times New Roman"/>
              </a:rPr>
              <a:t>Participants will be able to apply strategies to improve self-regulation by analyzing and discussing scenarios.</a:t>
            </a:r>
            <a:r>
              <a:rPr lang="en-US" sz="2000" dirty="0">
                <a:latin typeface="Calibri"/>
                <a:ea typeface="Calibri" panose="020F0502020204030204" pitchFamily="34" charset="0"/>
                <a:cs typeface="Times New Roman"/>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2000" dirty="0">
                <a:effectLst/>
                <a:latin typeface="Calibri"/>
                <a:ea typeface="Calibri" panose="020F0502020204030204" pitchFamily="34" charset="0"/>
                <a:cs typeface="Times New Roman"/>
              </a:rPr>
              <a:t>Outline strategies for developing self-motivation by creating a list of small, measurable, and realistic goals.</a:t>
            </a:r>
            <a:r>
              <a:rPr lang="en-US" sz="2000" dirty="0">
                <a:latin typeface="Calibri"/>
                <a:ea typeface="Calibri" panose="020F0502020204030204" pitchFamily="34" charset="0"/>
                <a:cs typeface="Times New Roman"/>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a:ea typeface="Calibri" panose="020F0502020204030204" pitchFamily="34" charset="0"/>
                <a:cs typeface="Times New Roman"/>
              </a:rPr>
              <a:t>Apply empathy-building strategies by answering questions after reading a case study.</a:t>
            </a:r>
          </a:p>
          <a:p>
            <a:pPr marL="0">
              <a:lnSpc>
                <a:spcPct val="107000"/>
              </a:lnSpc>
              <a:spcBef>
                <a:spcPts val="0"/>
              </a:spcBef>
              <a:spcAft>
                <a:spcPts val="800"/>
              </a:spcAft>
            </a:pPr>
            <a:r>
              <a:rPr lang="en-US" sz="2000" dirty="0">
                <a:effectLst/>
                <a:latin typeface="Calibri"/>
                <a:ea typeface="Calibri" panose="020F0502020204030204" pitchFamily="34" charset="0"/>
                <a:cs typeface="Times New Roman"/>
              </a:rPr>
              <a:t>Explain strategies that improve social skills by developing a list of social skill improvement methods. </a:t>
            </a:r>
          </a:p>
          <a:p>
            <a:pPr marL="0">
              <a:lnSpc>
                <a:spcPct val="107000"/>
              </a:lnSpc>
              <a:spcBef>
                <a:spcPts val="0"/>
              </a:spcBef>
              <a:spcAft>
                <a:spcPts val="800"/>
              </a:spcAft>
            </a:pPr>
            <a:r>
              <a:rPr lang="en-US" sz="2000" dirty="0">
                <a:effectLst/>
                <a:latin typeface="Calibri"/>
                <a:ea typeface="Calibri" panose="020F0502020204030204" pitchFamily="34" charset="0"/>
                <a:cs typeface="Times New Roman"/>
              </a:rPr>
              <a:t>Apply current practices in delivering training by creating </a:t>
            </a:r>
            <a:r>
              <a:rPr lang="en-US" sz="2000" dirty="0">
                <a:latin typeface="Calibri"/>
                <a:ea typeface="Calibri" panose="020F0502020204030204" pitchFamily="34" charset="0"/>
                <a:cs typeface="Times New Roman"/>
              </a:rPr>
              <a:t>one</a:t>
            </a:r>
            <a:r>
              <a:rPr lang="en-US" sz="2000" dirty="0">
                <a:effectLst/>
                <a:latin typeface="Calibri"/>
                <a:ea typeface="Calibri" panose="020F0502020204030204" pitchFamily="34" charset="0"/>
                <a:cs typeface="Times New Roman"/>
              </a:rPr>
              <a:t> ten-minute </a:t>
            </a:r>
            <a:r>
              <a:rPr lang="en-US" sz="2000" dirty="0">
                <a:latin typeface="Calibri"/>
                <a:ea typeface="Calibri" panose="020F0502020204030204" pitchFamily="34" charset="0"/>
                <a:cs typeface="Times New Roman"/>
              </a:rPr>
              <a:t>video</a:t>
            </a:r>
            <a:r>
              <a:rPr lang="en-US" sz="2000" dirty="0">
                <a:effectLst/>
                <a:latin typeface="Calibri"/>
                <a:ea typeface="Calibri" panose="020F0502020204030204" pitchFamily="34" charset="0"/>
                <a:cs typeface="Times New Roman"/>
              </a:rPr>
              <a:t> where the potential trainer is demonstrating how to deliver the training material by using an emotional intelligence topic of their choosing.</a:t>
            </a:r>
          </a:p>
          <a:p>
            <a:pPr mar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6">
            <a:extLst>
              <a:ext uri="{FF2B5EF4-FFF2-40B4-BE49-F238E27FC236}">
                <a16:creationId xmlns:a16="http://schemas.microsoft.com/office/drawing/2014/main" id="{FC38D56C-60C2-45E6-A298-83B3C612EA24}"/>
              </a:ext>
            </a:extLst>
          </p:cNvPr>
          <p:cNvSpPr txBox="1">
            <a:spLocks/>
          </p:cNvSpPr>
          <p:nvPr/>
        </p:nvSpPr>
        <p:spPr>
          <a:xfrm>
            <a:off x="241301" y="1445290"/>
            <a:ext cx="11214100" cy="369332"/>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mj-lt"/>
                <a:ea typeface="+mj-ea"/>
                <a:cs typeface="+mj-cs"/>
              </a:defRPr>
            </a:lvl1pPr>
          </a:lstStyle>
          <a:p>
            <a:r>
              <a:rPr lang="en-US" sz="2000"/>
              <a:t>By the end of this course, you will be able to:</a:t>
            </a:r>
          </a:p>
        </p:txBody>
      </p:sp>
    </p:spTree>
    <p:extLst>
      <p:ext uri="{BB962C8B-B14F-4D97-AF65-F5344CB8AC3E}">
        <p14:creationId xmlns:p14="http://schemas.microsoft.com/office/powerpoint/2010/main" val="373348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7062-5539-E1DE-B683-87664B44EEA0}"/>
              </a:ext>
            </a:extLst>
          </p:cNvPr>
          <p:cNvSpPr>
            <a:spLocks noGrp="1"/>
          </p:cNvSpPr>
          <p:nvPr>
            <p:ph type="title"/>
          </p:nvPr>
        </p:nvSpPr>
        <p:spPr/>
        <p:txBody>
          <a:bodyPr/>
          <a:lstStyle/>
          <a:p>
            <a:r>
              <a:rPr lang="en-US"/>
              <a:t>Self-Regulation</a:t>
            </a:r>
          </a:p>
        </p:txBody>
      </p:sp>
      <p:sp>
        <p:nvSpPr>
          <p:cNvPr id="3" name="Slide Number Placeholder 2">
            <a:extLst>
              <a:ext uri="{FF2B5EF4-FFF2-40B4-BE49-F238E27FC236}">
                <a16:creationId xmlns:a16="http://schemas.microsoft.com/office/drawing/2014/main" id="{C62D16EB-B0B4-F3B7-62D1-AAB4B2414859}"/>
              </a:ext>
            </a:extLst>
          </p:cNvPr>
          <p:cNvSpPr>
            <a:spLocks noGrp="1"/>
          </p:cNvSpPr>
          <p:nvPr>
            <p:ph type="sldNum" sz="quarter" idx="12"/>
          </p:nvPr>
        </p:nvSpPr>
        <p:spPr/>
        <p:txBody>
          <a:bodyPr/>
          <a:lstStyle/>
          <a:p>
            <a:fld id="{C263D6C4-4840-40CC-AC84-17E24B3B7BDE}" type="slidenum">
              <a:rPr lang="en-US" noProof="0" smtClean="0"/>
              <a:pPr/>
              <a:t>20</a:t>
            </a:fld>
            <a:endParaRPr lang="en-US" noProof="0"/>
          </a:p>
        </p:txBody>
      </p:sp>
      <p:sp>
        <p:nvSpPr>
          <p:cNvPr id="4" name="Content Placeholder 3">
            <a:extLst>
              <a:ext uri="{FF2B5EF4-FFF2-40B4-BE49-F238E27FC236}">
                <a16:creationId xmlns:a16="http://schemas.microsoft.com/office/drawing/2014/main" id="{9D2C4382-3D3B-BC98-CE0E-21C543BED43C}"/>
              </a:ext>
            </a:extLst>
          </p:cNvPr>
          <p:cNvSpPr>
            <a:spLocks noGrp="1"/>
          </p:cNvSpPr>
          <p:nvPr>
            <p:ph idx="1"/>
          </p:nvPr>
        </p:nvSpPr>
        <p:spPr>
          <a:xfrm>
            <a:off x="443365" y="1343296"/>
            <a:ext cx="11215235" cy="5336904"/>
          </a:xfrm>
        </p:spPr>
        <p:txBody>
          <a:bodyPr/>
          <a:lstStyle/>
          <a:p>
            <a:pPr marL="0" indent="0">
              <a:buNone/>
            </a:pPr>
            <a:r>
              <a:rPr lang="en-US" sz="2600" i="1"/>
              <a:t>Samantha is a cashier at a grocery store. While scanning a customer’s items, an item rings up significantly more expensive than the price listed on the shelf. The customer becomes angry and accuses Samantha of trying to swindle him out of his hard-earned money. He demands to speak with Samantha’s manager. Samantha responds by apologizing and asking a coworker to check the price on the shelf. Once the price has been confirmed and Samantha adjusts the item to the correct price, the customer begins to calm down. </a:t>
            </a:r>
          </a:p>
          <a:p>
            <a:pPr marL="0" indent="0">
              <a:buNone/>
            </a:pPr>
            <a:endParaRPr lang="en-US" sz="1050" i="1"/>
          </a:p>
          <a:p>
            <a:r>
              <a:rPr lang="en-US" sz="2400"/>
              <a:t>1. How did both Samantha and the customer handle self-regulation?</a:t>
            </a:r>
          </a:p>
          <a:p>
            <a:r>
              <a:rPr lang="en-US" sz="2400"/>
              <a:t>2. How may the situation have differed if Samantha had not used self-regulation?</a:t>
            </a:r>
          </a:p>
          <a:p>
            <a:r>
              <a:rPr lang="en-US" sz="2400"/>
              <a:t>3. What strategies could the customer have used to better self-regulate?</a:t>
            </a:r>
          </a:p>
          <a:p>
            <a:pPr marL="0" indent="0">
              <a:buNone/>
            </a:pPr>
            <a:endParaRPr lang="en-US"/>
          </a:p>
        </p:txBody>
      </p:sp>
    </p:spTree>
    <p:extLst>
      <p:ext uri="{BB962C8B-B14F-4D97-AF65-F5344CB8AC3E}">
        <p14:creationId xmlns:p14="http://schemas.microsoft.com/office/powerpoint/2010/main" val="993314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7062-5539-E1DE-B683-87664B44EEA0}"/>
              </a:ext>
            </a:extLst>
          </p:cNvPr>
          <p:cNvSpPr>
            <a:spLocks noGrp="1"/>
          </p:cNvSpPr>
          <p:nvPr>
            <p:ph type="title"/>
          </p:nvPr>
        </p:nvSpPr>
        <p:spPr/>
        <p:txBody>
          <a:bodyPr/>
          <a:lstStyle/>
          <a:p>
            <a:r>
              <a:rPr lang="en-US"/>
              <a:t>Self-Regulation</a:t>
            </a:r>
          </a:p>
        </p:txBody>
      </p:sp>
      <p:sp>
        <p:nvSpPr>
          <p:cNvPr id="3" name="Slide Number Placeholder 2">
            <a:extLst>
              <a:ext uri="{FF2B5EF4-FFF2-40B4-BE49-F238E27FC236}">
                <a16:creationId xmlns:a16="http://schemas.microsoft.com/office/drawing/2014/main" id="{C62D16EB-B0B4-F3B7-62D1-AAB4B2414859}"/>
              </a:ext>
            </a:extLst>
          </p:cNvPr>
          <p:cNvSpPr>
            <a:spLocks noGrp="1"/>
          </p:cNvSpPr>
          <p:nvPr>
            <p:ph type="sldNum" sz="quarter" idx="12"/>
          </p:nvPr>
        </p:nvSpPr>
        <p:spPr/>
        <p:txBody>
          <a:bodyPr/>
          <a:lstStyle/>
          <a:p>
            <a:fld id="{C263D6C4-4840-40CC-AC84-17E24B3B7BDE}" type="slidenum">
              <a:rPr lang="en-US" noProof="0" smtClean="0"/>
              <a:pPr/>
              <a:t>21</a:t>
            </a:fld>
            <a:endParaRPr lang="en-US" noProof="0"/>
          </a:p>
        </p:txBody>
      </p:sp>
      <p:sp>
        <p:nvSpPr>
          <p:cNvPr id="4" name="Content Placeholder 3">
            <a:extLst>
              <a:ext uri="{FF2B5EF4-FFF2-40B4-BE49-F238E27FC236}">
                <a16:creationId xmlns:a16="http://schemas.microsoft.com/office/drawing/2014/main" id="{9D2C4382-3D3B-BC98-CE0E-21C543BED43C}"/>
              </a:ext>
            </a:extLst>
          </p:cNvPr>
          <p:cNvSpPr>
            <a:spLocks noGrp="1"/>
          </p:cNvSpPr>
          <p:nvPr>
            <p:ph idx="1"/>
          </p:nvPr>
        </p:nvSpPr>
        <p:spPr>
          <a:xfrm>
            <a:off x="443365" y="1487444"/>
            <a:ext cx="11215235" cy="5336904"/>
          </a:xfrm>
        </p:spPr>
        <p:txBody>
          <a:bodyPr/>
          <a:lstStyle/>
          <a:p>
            <a:pPr marL="0" indent="0">
              <a:buNone/>
            </a:pPr>
            <a:r>
              <a:rPr lang="en-US" sz="2600" i="1"/>
              <a:t>Susan and Bob have been working on a presentation for a company-wide quarterly meeting. They decide to divide the work and work on their respective sections separately. They schedule a time to meet to go over their work the day before the meeting. Susan arrives on time for their meeting, but Bob is 10 minutes late. Once Bob arrives, they start reviewing their slides. It is clear that Bob has only done about half of what he was supposed to have completed. Susan asks Bob where the rest of the slides are. Bob replies that he figured they could just work the rest out together. </a:t>
            </a:r>
          </a:p>
          <a:p>
            <a:pPr marL="0" indent="0">
              <a:buNone/>
            </a:pPr>
            <a:endParaRPr lang="en-US" sz="2400" i="1"/>
          </a:p>
          <a:p>
            <a:r>
              <a:rPr lang="en-US" sz="2400"/>
              <a:t>1. How could Susan reply that would show bad self-regulation?</a:t>
            </a:r>
          </a:p>
          <a:p>
            <a:r>
              <a:rPr lang="en-US" sz="2400"/>
              <a:t>2. How could Susan reply that would show good self-regulation?</a:t>
            </a:r>
          </a:p>
          <a:p>
            <a:pPr marL="0" indent="0">
              <a:buNone/>
            </a:pPr>
            <a:endParaRPr lang="en-US"/>
          </a:p>
        </p:txBody>
      </p:sp>
    </p:spTree>
    <p:extLst>
      <p:ext uri="{BB962C8B-B14F-4D97-AF65-F5344CB8AC3E}">
        <p14:creationId xmlns:p14="http://schemas.microsoft.com/office/powerpoint/2010/main" val="2906360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56D1-416F-75FD-5AC3-1D0FA6A2495F}"/>
              </a:ext>
            </a:extLst>
          </p:cNvPr>
          <p:cNvSpPr>
            <a:spLocks noGrp="1"/>
          </p:cNvSpPr>
          <p:nvPr>
            <p:ph type="ctrTitle"/>
          </p:nvPr>
        </p:nvSpPr>
        <p:spPr/>
        <p:txBody>
          <a:bodyPr/>
          <a:lstStyle/>
          <a:p>
            <a:r>
              <a:rPr lang="en-US" dirty="0"/>
              <a:t>Take a Break</a:t>
            </a:r>
          </a:p>
        </p:txBody>
      </p:sp>
    </p:spTree>
    <p:extLst>
      <p:ext uri="{BB962C8B-B14F-4D97-AF65-F5344CB8AC3E}">
        <p14:creationId xmlns:p14="http://schemas.microsoft.com/office/powerpoint/2010/main" val="3496080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2D69D2-5CE8-3EB2-F7A8-84F1EDDF7930}"/>
              </a:ext>
            </a:extLst>
          </p:cNvPr>
          <p:cNvSpPr>
            <a:spLocks noGrp="1"/>
          </p:cNvSpPr>
          <p:nvPr>
            <p:ph type="title"/>
          </p:nvPr>
        </p:nvSpPr>
        <p:spPr/>
        <p:txBody>
          <a:bodyPr/>
          <a:lstStyle/>
          <a:p>
            <a:r>
              <a:rPr lang="en-US" dirty="0"/>
              <a:t>Self-Motivation</a:t>
            </a:r>
          </a:p>
        </p:txBody>
      </p:sp>
      <p:sp>
        <p:nvSpPr>
          <p:cNvPr id="3" name="Slide Number Placeholder 2">
            <a:extLst>
              <a:ext uri="{FF2B5EF4-FFF2-40B4-BE49-F238E27FC236}">
                <a16:creationId xmlns:a16="http://schemas.microsoft.com/office/drawing/2014/main" id="{0B24B6EA-E8BD-7EC5-3F8F-FBC13ABD4AEC}"/>
              </a:ext>
            </a:extLst>
          </p:cNvPr>
          <p:cNvSpPr>
            <a:spLocks noGrp="1"/>
          </p:cNvSpPr>
          <p:nvPr>
            <p:ph type="sldNum" sz="quarter" idx="12"/>
          </p:nvPr>
        </p:nvSpPr>
        <p:spPr/>
        <p:txBody>
          <a:bodyPr/>
          <a:lstStyle/>
          <a:p>
            <a:fld id="{C263D6C4-4840-40CC-AC84-17E24B3B7BDE}" type="slidenum">
              <a:rPr lang="en-US" noProof="0" smtClean="0"/>
              <a:pPr/>
              <a:t>23</a:t>
            </a:fld>
            <a:endParaRPr lang="en-US" noProof="0"/>
          </a:p>
        </p:txBody>
      </p:sp>
      <p:sp>
        <p:nvSpPr>
          <p:cNvPr id="2" name="Text Placeholder 1">
            <a:extLst>
              <a:ext uri="{FF2B5EF4-FFF2-40B4-BE49-F238E27FC236}">
                <a16:creationId xmlns:a16="http://schemas.microsoft.com/office/drawing/2014/main" id="{64EB5BA5-C1AE-2457-46BA-AE55C297286D}"/>
              </a:ext>
            </a:extLst>
          </p:cNvPr>
          <p:cNvSpPr>
            <a:spLocks noGrp="1"/>
          </p:cNvSpPr>
          <p:nvPr>
            <p:ph idx="1"/>
          </p:nvPr>
        </p:nvSpPr>
        <p:spPr>
          <a:xfrm>
            <a:off x="540523" y="3383836"/>
            <a:ext cx="11215235" cy="1175242"/>
          </a:xfrm>
        </p:spPr>
        <p:txBody>
          <a:bodyPr vert="horz" lIns="91440" tIns="45720" rIns="91440" bIns="45720" rtlCol="0" anchor="t">
            <a:normAutofit/>
          </a:bodyPr>
          <a:lstStyle/>
          <a:p>
            <a:pPr marL="0" indent="0">
              <a:buNone/>
            </a:pPr>
            <a:r>
              <a:rPr lang="en-US" sz="2400" b="1">
                <a:cs typeface="Arial"/>
              </a:rPr>
              <a:t>Elements of Self-Motivation:</a:t>
            </a:r>
          </a:p>
          <a:p>
            <a:pPr marL="0" indent="0">
              <a:buNone/>
            </a:pPr>
            <a:endParaRPr lang="en-US" sz="1400">
              <a:cs typeface="Arial"/>
            </a:endParaRPr>
          </a:p>
          <a:p>
            <a:pPr marL="0" indent="0">
              <a:buNone/>
            </a:pPr>
            <a:endParaRPr lang="en-US" sz="1400">
              <a:cs typeface="Arial"/>
            </a:endParaRPr>
          </a:p>
        </p:txBody>
      </p:sp>
      <p:sp>
        <p:nvSpPr>
          <p:cNvPr id="7" name="TextBox 6">
            <a:extLst>
              <a:ext uri="{FF2B5EF4-FFF2-40B4-BE49-F238E27FC236}">
                <a16:creationId xmlns:a16="http://schemas.microsoft.com/office/drawing/2014/main" id="{51572D03-3EDF-FCCD-45AA-F296253334F1}"/>
              </a:ext>
            </a:extLst>
          </p:cNvPr>
          <p:cNvSpPr txBox="1"/>
          <p:nvPr/>
        </p:nvSpPr>
        <p:spPr>
          <a:xfrm>
            <a:off x="310153" y="3830221"/>
            <a:ext cx="7509912" cy="2277547"/>
          </a:xfrm>
          <a:prstGeom prst="rect">
            <a:avLst/>
          </a:prstGeom>
          <a:solidFill>
            <a:srgbClr val="47C3D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solidFill>
                  <a:srgbClr val="003352"/>
                </a:solidFill>
                <a:cs typeface="Arial"/>
              </a:rPr>
              <a:t>Self-Esteem – </a:t>
            </a:r>
            <a:r>
              <a:rPr lang="en-US">
                <a:solidFill>
                  <a:srgbClr val="003352"/>
                </a:solidFill>
                <a:cs typeface="Arial"/>
              </a:rPr>
              <a:t>The general set of beliefs we have about ourselves</a:t>
            </a:r>
            <a:endParaRPr lang="en-US" sz="2000">
              <a:solidFill>
                <a:srgbClr val="003352"/>
              </a:solidFill>
            </a:endParaRPr>
          </a:p>
          <a:p>
            <a:endParaRPr lang="en-US">
              <a:solidFill>
                <a:srgbClr val="003352"/>
              </a:solidFill>
              <a:cs typeface="Arial"/>
            </a:endParaRPr>
          </a:p>
          <a:p>
            <a:pPr marL="285750" indent="-285750">
              <a:buFont typeface="Arial"/>
              <a:buChar char="•"/>
            </a:pPr>
            <a:r>
              <a:rPr lang="en-US" b="1">
                <a:solidFill>
                  <a:srgbClr val="003352"/>
                </a:solidFill>
                <a:cs typeface="Arial"/>
              </a:rPr>
              <a:t>Locus of Control</a:t>
            </a:r>
            <a:r>
              <a:rPr lang="en-US">
                <a:solidFill>
                  <a:srgbClr val="003352"/>
                </a:solidFill>
                <a:cs typeface="Arial"/>
              </a:rPr>
              <a:t> – how much people believe they have control over their life situations and experiences</a:t>
            </a:r>
          </a:p>
          <a:p>
            <a:endParaRPr lang="en-US">
              <a:solidFill>
                <a:srgbClr val="003352"/>
              </a:solidFill>
              <a:cs typeface="Arial"/>
            </a:endParaRPr>
          </a:p>
          <a:p>
            <a:pPr marL="285750" indent="-285750">
              <a:buFont typeface="Arial"/>
              <a:buChar char="•"/>
            </a:pPr>
            <a:r>
              <a:rPr lang="en-US" b="1">
                <a:solidFill>
                  <a:srgbClr val="003352"/>
                </a:solidFill>
                <a:cs typeface="Arial"/>
              </a:rPr>
              <a:t>Incentives</a:t>
            </a:r>
            <a:r>
              <a:rPr lang="en-US">
                <a:solidFill>
                  <a:srgbClr val="003352"/>
                </a:solidFill>
                <a:cs typeface="Arial"/>
              </a:rPr>
              <a:t> – positive gestures we give ourselves in exchange for good work</a:t>
            </a:r>
          </a:p>
          <a:p>
            <a:endParaRPr lang="en-US" sz="1600">
              <a:cs typeface="Arial"/>
            </a:endParaRPr>
          </a:p>
        </p:txBody>
      </p:sp>
      <p:pic>
        <p:nvPicPr>
          <p:cNvPr id="8" name="Picture 8" descr="A person with a limb disability swimming laps in a pool&#10;">
            <a:extLst>
              <a:ext uri="{FF2B5EF4-FFF2-40B4-BE49-F238E27FC236}">
                <a16:creationId xmlns:a16="http://schemas.microsoft.com/office/drawing/2014/main" id="{D1CE322D-BF6D-562F-AC3E-DB54F0D2A81D}"/>
              </a:ext>
            </a:extLst>
          </p:cNvPr>
          <p:cNvPicPr>
            <a:picLocks noChangeAspect="1"/>
          </p:cNvPicPr>
          <p:nvPr/>
        </p:nvPicPr>
        <p:blipFill>
          <a:blip r:embed="rId3"/>
          <a:stretch>
            <a:fillRect/>
          </a:stretch>
        </p:blipFill>
        <p:spPr>
          <a:xfrm>
            <a:off x="8025715" y="1963941"/>
            <a:ext cx="3531030" cy="2371240"/>
          </a:xfrm>
          <a:prstGeom prst="rect">
            <a:avLst/>
          </a:prstGeom>
        </p:spPr>
      </p:pic>
      <p:sp>
        <p:nvSpPr>
          <p:cNvPr id="5" name="TextBox 4">
            <a:extLst>
              <a:ext uri="{FF2B5EF4-FFF2-40B4-BE49-F238E27FC236}">
                <a16:creationId xmlns:a16="http://schemas.microsoft.com/office/drawing/2014/main" id="{BC523EE4-CA93-B352-246D-96923092D8FA}"/>
              </a:ext>
            </a:extLst>
          </p:cNvPr>
          <p:cNvSpPr txBox="1"/>
          <p:nvPr/>
        </p:nvSpPr>
        <p:spPr>
          <a:xfrm>
            <a:off x="540523" y="1530814"/>
            <a:ext cx="451551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cs typeface="Arial"/>
              </a:rPr>
              <a:t>What is self-motivation?</a:t>
            </a:r>
          </a:p>
        </p:txBody>
      </p:sp>
      <p:sp>
        <p:nvSpPr>
          <p:cNvPr id="9" name="TextBox 8">
            <a:extLst>
              <a:ext uri="{FF2B5EF4-FFF2-40B4-BE49-F238E27FC236}">
                <a16:creationId xmlns:a16="http://schemas.microsoft.com/office/drawing/2014/main" id="{904B00B0-6DA8-B0E7-EA07-71727A5695F5}"/>
              </a:ext>
            </a:extLst>
          </p:cNvPr>
          <p:cNvSpPr txBox="1"/>
          <p:nvPr/>
        </p:nvSpPr>
        <p:spPr>
          <a:xfrm>
            <a:off x="1041399" y="2051792"/>
            <a:ext cx="443015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solidFill>
                  <a:schemeClr val="accent2"/>
                </a:solidFill>
                <a:cs typeface="Arial"/>
              </a:rPr>
              <a:t>Pursuing goals with energy and persistence</a:t>
            </a:r>
          </a:p>
        </p:txBody>
      </p:sp>
    </p:spTree>
    <p:extLst>
      <p:ext uri="{BB962C8B-B14F-4D97-AF65-F5344CB8AC3E}">
        <p14:creationId xmlns:p14="http://schemas.microsoft.com/office/powerpoint/2010/main" val="106497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bg/>
                                          </p:spTgt>
                                        </p:tgtEl>
                                        <p:attrNameLst>
                                          <p:attrName>style.visibility</p:attrName>
                                        </p:attrNameLst>
                                      </p:cBhvr>
                                      <p:to>
                                        <p:strVal val="visible"/>
                                      </p:to>
                                    </p:set>
                                    <p:anim calcmode="lin" valueType="num">
                                      <p:cBhvr additive="base">
                                        <p:cTn id="24" dur="500" fill="hold"/>
                                        <p:tgtEl>
                                          <p:spTgt spid="7">
                                            <p:bg/>
                                          </p:spTgt>
                                        </p:tgtEl>
                                        <p:attrNameLst>
                                          <p:attrName>ppt_x</p:attrName>
                                        </p:attrNameLst>
                                      </p:cBhvr>
                                      <p:tavLst>
                                        <p:tav tm="0">
                                          <p:val>
                                            <p:strVal val="#ppt_x"/>
                                          </p:val>
                                        </p:tav>
                                        <p:tav tm="100000">
                                          <p:val>
                                            <p:strVal val="#ppt_x"/>
                                          </p:val>
                                        </p:tav>
                                      </p:tavLst>
                                    </p:anim>
                                    <p:anim calcmode="lin" valueType="num">
                                      <p:cBhvr additive="base">
                                        <p:cTn id="25"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additive="base">
                                        <p:cTn id="3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 calcmode="lin" valueType="num">
                                      <p:cBhvr additive="base">
                                        <p:cTn id="36"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 calcmode="lin" valueType="num">
                                      <p:cBhvr additive="base">
                                        <p:cTn id="42"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animBg="1"/>
      <p:bldP spid="5"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4862-BB88-5354-5457-D40759309ED2}"/>
              </a:ext>
            </a:extLst>
          </p:cNvPr>
          <p:cNvSpPr>
            <a:spLocks noGrp="1"/>
          </p:cNvSpPr>
          <p:nvPr>
            <p:ph type="title"/>
          </p:nvPr>
        </p:nvSpPr>
        <p:spPr/>
        <p:txBody>
          <a:bodyPr/>
          <a:lstStyle/>
          <a:p>
            <a:r>
              <a:rPr lang="en-US">
                <a:ea typeface="+mj-lt"/>
                <a:cs typeface="+mj-lt"/>
              </a:rPr>
              <a:t>Self-Motivation</a:t>
            </a:r>
            <a:endParaRPr lang="en-US"/>
          </a:p>
        </p:txBody>
      </p:sp>
      <p:sp>
        <p:nvSpPr>
          <p:cNvPr id="3" name="Slide Number Placeholder 2">
            <a:extLst>
              <a:ext uri="{FF2B5EF4-FFF2-40B4-BE49-F238E27FC236}">
                <a16:creationId xmlns:a16="http://schemas.microsoft.com/office/drawing/2014/main" id="{55314DB0-4CA3-76E1-87CD-4813F0AC54B6}"/>
              </a:ext>
            </a:extLst>
          </p:cNvPr>
          <p:cNvSpPr>
            <a:spLocks noGrp="1"/>
          </p:cNvSpPr>
          <p:nvPr>
            <p:ph type="sldNum" sz="quarter" idx="12"/>
          </p:nvPr>
        </p:nvSpPr>
        <p:spPr/>
        <p:txBody>
          <a:bodyPr/>
          <a:lstStyle/>
          <a:p>
            <a:fld id="{C263D6C4-4840-40CC-AC84-17E24B3B7BDE}" type="slidenum">
              <a:rPr lang="en-US" noProof="0" smtClean="0"/>
              <a:pPr/>
              <a:t>24</a:t>
            </a:fld>
            <a:endParaRPr lang="en-US" noProof="0"/>
          </a:p>
        </p:txBody>
      </p:sp>
      <p:sp>
        <p:nvSpPr>
          <p:cNvPr id="5" name="TextBox 4">
            <a:extLst>
              <a:ext uri="{FF2B5EF4-FFF2-40B4-BE49-F238E27FC236}">
                <a16:creationId xmlns:a16="http://schemas.microsoft.com/office/drawing/2014/main" id="{4993684F-E66B-0965-34C5-1E752D6ABFEF}"/>
              </a:ext>
            </a:extLst>
          </p:cNvPr>
          <p:cNvSpPr txBox="1"/>
          <p:nvPr/>
        </p:nvSpPr>
        <p:spPr>
          <a:xfrm>
            <a:off x="568963" y="1532072"/>
            <a:ext cx="26605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2"/>
                </a:solidFill>
                <a:cs typeface="Arial"/>
              </a:rPr>
              <a:t>Visualize your Goals</a:t>
            </a:r>
          </a:p>
        </p:txBody>
      </p:sp>
      <p:sp>
        <p:nvSpPr>
          <p:cNvPr id="6" name="TextBox 5">
            <a:extLst>
              <a:ext uri="{FF2B5EF4-FFF2-40B4-BE49-F238E27FC236}">
                <a16:creationId xmlns:a16="http://schemas.microsoft.com/office/drawing/2014/main" id="{796F2164-FCCC-BEDB-D0F5-C2717D3D48A0}"/>
              </a:ext>
            </a:extLst>
          </p:cNvPr>
          <p:cNvSpPr txBox="1"/>
          <p:nvPr/>
        </p:nvSpPr>
        <p:spPr>
          <a:xfrm>
            <a:off x="1007389" y="2001864"/>
            <a:ext cx="60701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solidFill>
                  <a:schemeClr val="accent1">
                    <a:lumMod val="20000"/>
                    <a:lumOff val="80000"/>
                  </a:schemeClr>
                </a:solidFill>
                <a:cs typeface="Arial"/>
              </a:rPr>
              <a:t>Get Comfortable.</a:t>
            </a:r>
          </a:p>
          <a:p>
            <a:pPr marL="342900" indent="-342900">
              <a:buAutoNum type="arabicPeriod"/>
            </a:pPr>
            <a:endParaRPr lang="en-US">
              <a:solidFill>
                <a:schemeClr val="accent1">
                  <a:lumMod val="20000"/>
                  <a:lumOff val="80000"/>
                </a:schemeClr>
              </a:solidFill>
              <a:cs typeface="Arial"/>
            </a:endParaRPr>
          </a:p>
        </p:txBody>
      </p:sp>
      <p:sp>
        <p:nvSpPr>
          <p:cNvPr id="7" name="TextBox 6">
            <a:extLst>
              <a:ext uri="{FF2B5EF4-FFF2-40B4-BE49-F238E27FC236}">
                <a16:creationId xmlns:a16="http://schemas.microsoft.com/office/drawing/2014/main" id="{7DE911B0-7DD3-A544-60E3-A484A918728B}"/>
              </a:ext>
            </a:extLst>
          </p:cNvPr>
          <p:cNvSpPr txBox="1"/>
          <p:nvPr/>
        </p:nvSpPr>
        <p:spPr>
          <a:xfrm>
            <a:off x="1007389" y="2505559"/>
            <a:ext cx="43136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lumMod val="20000"/>
                    <a:lumOff val="80000"/>
                  </a:schemeClr>
                </a:solidFill>
                <a:ea typeface="+mn-lt"/>
                <a:cs typeface="+mn-lt"/>
              </a:rPr>
              <a:t>2. </a:t>
            </a:r>
            <a:r>
              <a:rPr lang="en-US">
                <a:ea typeface="+mn-lt"/>
                <a:cs typeface="+mn-lt"/>
              </a:rPr>
              <a:t> </a:t>
            </a:r>
            <a:r>
              <a:rPr lang="en-US">
                <a:solidFill>
                  <a:schemeClr val="accent1">
                    <a:lumMod val="20000"/>
                    <a:lumOff val="80000"/>
                  </a:schemeClr>
                </a:solidFill>
                <a:ea typeface="+mn-lt"/>
                <a:cs typeface="+mn-lt"/>
              </a:rPr>
              <a:t>Choose a situation important to you.</a:t>
            </a:r>
            <a:endParaRPr lang="en-US">
              <a:solidFill>
                <a:schemeClr val="accent1">
                  <a:lumMod val="20000"/>
                  <a:lumOff val="80000"/>
                </a:schemeClr>
              </a:solidFill>
              <a:cs typeface="Arial"/>
            </a:endParaRPr>
          </a:p>
          <a:p>
            <a:pPr marL="342900" indent="-342900">
              <a:buAutoNum type="arabicPeriod"/>
            </a:pPr>
            <a:endParaRPr lang="en-US">
              <a:solidFill>
                <a:schemeClr val="accent1">
                  <a:lumMod val="20000"/>
                  <a:lumOff val="80000"/>
                </a:schemeClr>
              </a:solidFill>
              <a:ea typeface="+mn-lt"/>
              <a:cs typeface="+mn-lt"/>
            </a:endParaRPr>
          </a:p>
        </p:txBody>
      </p:sp>
      <p:sp>
        <p:nvSpPr>
          <p:cNvPr id="8" name="TextBox 7">
            <a:extLst>
              <a:ext uri="{FF2B5EF4-FFF2-40B4-BE49-F238E27FC236}">
                <a16:creationId xmlns:a16="http://schemas.microsoft.com/office/drawing/2014/main" id="{8FD274FD-5A72-643B-898E-9B5026A1F29E}"/>
              </a:ext>
            </a:extLst>
          </p:cNvPr>
          <p:cNvSpPr txBox="1"/>
          <p:nvPr/>
        </p:nvSpPr>
        <p:spPr>
          <a:xfrm>
            <a:off x="1007390" y="3022169"/>
            <a:ext cx="39262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lumMod val="20000"/>
                    <a:lumOff val="80000"/>
                  </a:schemeClr>
                </a:solidFill>
                <a:ea typeface="+mn-lt"/>
                <a:cs typeface="+mn-lt"/>
              </a:rPr>
              <a:t>3.  Imagine the result you want.</a:t>
            </a:r>
            <a:endParaRPr lang="en-US">
              <a:solidFill>
                <a:schemeClr val="accent1">
                  <a:lumMod val="20000"/>
                  <a:lumOff val="80000"/>
                </a:schemeClr>
              </a:solidFill>
              <a:cs typeface="Arial"/>
            </a:endParaRPr>
          </a:p>
          <a:p>
            <a:pPr marL="342900" indent="-342900">
              <a:buAutoNum type="arabicPeriod"/>
            </a:pPr>
            <a:endParaRPr lang="en-US">
              <a:solidFill>
                <a:schemeClr val="accent1">
                  <a:lumMod val="20000"/>
                  <a:lumOff val="80000"/>
                </a:schemeClr>
              </a:solidFill>
              <a:ea typeface="+mn-lt"/>
              <a:cs typeface="+mn-lt"/>
            </a:endParaRPr>
          </a:p>
        </p:txBody>
      </p:sp>
      <p:sp>
        <p:nvSpPr>
          <p:cNvPr id="9" name="TextBox 8">
            <a:extLst>
              <a:ext uri="{FF2B5EF4-FFF2-40B4-BE49-F238E27FC236}">
                <a16:creationId xmlns:a16="http://schemas.microsoft.com/office/drawing/2014/main" id="{B7CF5AD3-A965-D426-8831-E31EE9B28BDB}"/>
              </a:ext>
            </a:extLst>
          </p:cNvPr>
          <p:cNvSpPr txBox="1"/>
          <p:nvPr/>
        </p:nvSpPr>
        <p:spPr>
          <a:xfrm>
            <a:off x="1007390" y="3538779"/>
            <a:ext cx="58376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lumMod val="20000"/>
                    <a:lumOff val="80000"/>
                  </a:schemeClr>
                </a:solidFill>
                <a:cs typeface="Arial"/>
              </a:rPr>
              <a:t>4. </a:t>
            </a:r>
            <a:r>
              <a:rPr lang="en-US">
                <a:cs typeface="Arial"/>
              </a:rPr>
              <a:t> </a:t>
            </a:r>
            <a:r>
              <a:rPr lang="en-US">
                <a:solidFill>
                  <a:schemeClr val="accent1">
                    <a:lumMod val="20000"/>
                    <a:lumOff val="80000"/>
                  </a:schemeClr>
                </a:solidFill>
                <a:cs typeface="Arial"/>
              </a:rPr>
              <a:t>Use</a:t>
            </a:r>
            <a:r>
              <a:rPr lang="en-US">
                <a:solidFill>
                  <a:schemeClr val="accent1">
                    <a:lumMod val="20000"/>
                    <a:lumOff val="80000"/>
                  </a:schemeClr>
                </a:solidFill>
                <a:ea typeface="+mn-lt"/>
                <a:cs typeface="+mn-lt"/>
              </a:rPr>
              <a:t> your senses to visualize the desired outcome.</a:t>
            </a:r>
            <a:endParaRPr lang="en-US">
              <a:solidFill>
                <a:schemeClr val="accent1">
                  <a:lumMod val="20000"/>
                  <a:lumOff val="80000"/>
                </a:schemeClr>
              </a:solidFill>
              <a:cs typeface="Arial"/>
            </a:endParaRPr>
          </a:p>
          <a:p>
            <a:endParaRPr lang="en-US">
              <a:solidFill>
                <a:schemeClr val="accent1">
                  <a:lumMod val="20000"/>
                  <a:lumOff val="80000"/>
                </a:schemeClr>
              </a:solidFill>
              <a:cs typeface="Arial"/>
            </a:endParaRPr>
          </a:p>
        </p:txBody>
      </p:sp>
      <p:sp>
        <p:nvSpPr>
          <p:cNvPr id="10" name="TextBox 9">
            <a:extLst>
              <a:ext uri="{FF2B5EF4-FFF2-40B4-BE49-F238E27FC236}">
                <a16:creationId xmlns:a16="http://schemas.microsoft.com/office/drawing/2014/main" id="{34593C64-C689-B595-F176-935D5AFA53D3}"/>
              </a:ext>
            </a:extLst>
          </p:cNvPr>
          <p:cNvSpPr txBox="1"/>
          <p:nvPr/>
        </p:nvSpPr>
        <p:spPr>
          <a:xfrm>
            <a:off x="1007389" y="4119965"/>
            <a:ext cx="366793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lumMod val="20000"/>
                    <a:lumOff val="80000"/>
                  </a:schemeClr>
                </a:solidFill>
                <a:ea typeface="+mn-lt"/>
                <a:cs typeface="+mn-lt"/>
              </a:rPr>
              <a:t>5.</a:t>
            </a:r>
            <a:r>
              <a:rPr lang="en-US">
                <a:ea typeface="+mn-lt"/>
                <a:cs typeface="+mn-lt"/>
              </a:rPr>
              <a:t>  </a:t>
            </a:r>
            <a:r>
              <a:rPr lang="en-US">
                <a:solidFill>
                  <a:schemeClr val="accent1">
                    <a:lumMod val="20000"/>
                    <a:lumOff val="80000"/>
                  </a:schemeClr>
                </a:solidFill>
                <a:ea typeface="+mn-lt"/>
                <a:cs typeface="+mn-lt"/>
              </a:rPr>
              <a:t>Take a mental picture.</a:t>
            </a:r>
          </a:p>
          <a:p>
            <a:pPr marL="342900" indent="-342900">
              <a:buAutoNum type="arabicPeriod"/>
            </a:pPr>
            <a:endParaRPr lang="en-US">
              <a:ea typeface="+mn-lt"/>
              <a:cs typeface="+mn-lt"/>
            </a:endParaRPr>
          </a:p>
          <a:p>
            <a:endParaRPr lang="en-US">
              <a:cs typeface="Arial"/>
            </a:endParaRPr>
          </a:p>
        </p:txBody>
      </p:sp>
      <p:sp>
        <p:nvSpPr>
          <p:cNvPr id="11" name="TextBox 10">
            <a:extLst>
              <a:ext uri="{FF2B5EF4-FFF2-40B4-BE49-F238E27FC236}">
                <a16:creationId xmlns:a16="http://schemas.microsoft.com/office/drawing/2014/main" id="{8C7CD7E9-B62A-58D4-62CA-4CC57C48C2D2}"/>
              </a:ext>
            </a:extLst>
          </p:cNvPr>
          <p:cNvSpPr txBox="1"/>
          <p:nvPr/>
        </p:nvSpPr>
        <p:spPr>
          <a:xfrm>
            <a:off x="1033220" y="4662407"/>
            <a:ext cx="43653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lumMod val="20000"/>
                    <a:lumOff val="80000"/>
                  </a:schemeClr>
                </a:solidFill>
                <a:cs typeface="Arial"/>
              </a:rPr>
              <a:t>6. </a:t>
            </a:r>
            <a:r>
              <a:rPr lang="en-US">
                <a:cs typeface="Arial"/>
              </a:rPr>
              <a:t> </a:t>
            </a:r>
            <a:r>
              <a:rPr lang="en-US">
                <a:solidFill>
                  <a:schemeClr val="accent1">
                    <a:lumMod val="20000"/>
                    <a:lumOff val="80000"/>
                  </a:schemeClr>
                </a:solidFill>
                <a:cs typeface="Arial"/>
              </a:rPr>
              <a:t>Decide on your action steps.</a:t>
            </a:r>
          </a:p>
        </p:txBody>
      </p:sp>
      <p:pic>
        <p:nvPicPr>
          <p:cNvPr id="12" name="Picture 12" descr="A person in a wheelchair&#10;&#10;Description automatically generated with medium confidence">
            <a:extLst>
              <a:ext uri="{FF2B5EF4-FFF2-40B4-BE49-F238E27FC236}">
                <a16:creationId xmlns:a16="http://schemas.microsoft.com/office/drawing/2014/main" id="{F71D1EAD-0C45-2C8E-6629-919B9976A158}"/>
              </a:ext>
            </a:extLst>
          </p:cNvPr>
          <p:cNvPicPr>
            <a:picLocks noChangeAspect="1"/>
          </p:cNvPicPr>
          <p:nvPr/>
        </p:nvPicPr>
        <p:blipFill>
          <a:blip r:embed="rId3"/>
          <a:stretch>
            <a:fillRect/>
          </a:stretch>
        </p:blipFill>
        <p:spPr>
          <a:xfrm>
            <a:off x="7405007" y="2500993"/>
            <a:ext cx="3491592" cy="2345871"/>
          </a:xfrm>
          <a:prstGeom prst="rect">
            <a:avLst/>
          </a:prstGeom>
        </p:spPr>
      </p:pic>
      <p:sp>
        <p:nvSpPr>
          <p:cNvPr id="13" name="TextBox 12">
            <a:extLst>
              <a:ext uri="{FF2B5EF4-FFF2-40B4-BE49-F238E27FC236}">
                <a16:creationId xmlns:a16="http://schemas.microsoft.com/office/drawing/2014/main" id="{14B31D47-FEE8-C879-7241-A9207A37A50B}"/>
              </a:ext>
            </a:extLst>
          </p:cNvPr>
          <p:cNvSpPr txBox="1"/>
          <p:nvPr/>
        </p:nvSpPr>
        <p:spPr>
          <a:xfrm>
            <a:off x="3401786" y="5334000"/>
            <a:ext cx="7497534"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How does visualizing your goals help you be more motivated to achieve them? </a:t>
            </a:r>
            <a:endParaRPr lang="en-US"/>
          </a:p>
        </p:txBody>
      </p:sp>
      <p:sp>
        <p:nvSpPr>
          <p:cNvPr id="14" name="Arrow: Right 13">
            <a:extLst>
              <a:ext uri="{FF2B5EF4-FFF2-40B4-BE49-F238E27FC236}">
                <a16:creationId xmlns:a16="http://schemas.microsoft.com/office/drawing/2014/main" id="{F4B712BF-7A42-BA51-A3DF-D80FD2A2F925}"/>
              </a:ext>
            </a:extLst>
          </p:cNvPr>
          <p:cNvSpPr/>
          <p:nvPr/>
        </p:nvSpPr>
        <p:spPr>
          <a:xfrm>
            <a:off x="476250" y="5143501"/>
            <a:ext cx="2503713" cy="10205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Type responses in the chat.</a:t>
            </a:r>
            <a:endParaRPr lang="en-US"/>
          </a:p>
        </p:txBody>
      </p:sp>
    </p:spTree>
    <p:extLst>
      <p:ext uri="{BB962C8B-B14F-4D97-AF65-F5344CB8AC3E}">
        <p14:creationId xmlns:p14="http://schemas.microsoft.com/office/powerpoint/2010/main" val="29794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D7B7BB-77B6-15B3-9F1F-0AE26B260F53}"/>
              </a:ext>
            </a:extLst>
          </p:cNvPr>
          <p:cNvSpPr>
            <a:spLocks noGrp="1"/>
          </p:cNvSpPr>
          <p:nvPr>
            <p:ph type="title"/>
          </p:nvPr>
        </p:nvSpPr>
        <p:spPr/>
        <p:txBody>
          <a:bodyPr/>
          <a:lstStyle/>
          <a:p>
            <a:r>
              <a:rPr lang="en-US"/>
              <a:t>Self-Motivation</a:t>
            </a:r>
          </a:p>
        </p:txBody>
      </p:sp>
      <p:sp>
        <p:nvSpPr>
          <p:cNvPr id="3" name="Slide Number Placeholder 2">
            <a:extLst>
              <a:ext uri="{FF2B5EF4-FFF2-40B4-BE49-F238E27FC236}">
                <a16:creationId xmlns:a16="http://schemas.microsoft.com/office/drawing/2014/main" id="{66D409CE-F989-43CD-C381-72F75C662E4E}"/>
              </a:ext>
            </a:extLst>
          </p:cNvPr>
          <p:cNvSpPr>
            <a:spLocks noGrp="1"/>
          </p:cNvSpPr>
          <p:nvPr>
            <p:ph type="sldNum" sz="quarter" idx="12"/>
          </p:nvPr>
        </p:nvSpPr>
        <p:spPr/>
        <p:txBody>
          <a:bodyPr/>
          <a:lstStyle/>
          <a:p>
            <a:fld id="{C263D6C4-4840-40CC-AC84-17E24B3B7BDE}" type="slidenum">
              <a:rPr lang="en-US" noProof="0" smtClean="0"/>
              <a:pPr/>
              <a:t>25</a:t>
            </a:fld>
            <a:endParaRPr lang="en-US" noProof="0"/>
          </a:p>
        </p:txBody>
      </p:sp>
      <p:pic>
        <p:nvPicPr>
          <p:cNvPr id="9" name="Picture 9" descr="Women with pen and paper and laptop, writing in a book in a home office. ">
            <a:extLst>
              <a:ext uri="{FF2B5EF4-FFF2-40B4-BE49-F238E27FC236}">
                <a16:creationId xmlns:a16="http://schemas.microsoft.com/office/drawing/2014/main" id="{FB202FBC-1F53-FFA9-108D-59F958EBBD5E}"/>
              </a:ext>
            </a:extLst>
          </p:cNvPr>
          <p:cNvPicPr>
            <a:picLocks noChangeAspect="1"/>
          </p:cNvPicPr>
          <p:nvPr/>
        </p:nvPicPr>
        <p:blipFill>
          <a:blip r:embed="rId3"/>
          <a:stretch>
            <a:fillRect/>
          </a:stretch>
        </p:blipFill>
        <p:spPr>
          <a:xfrm>
            <a:off x="7427136" y="2216351"/>
            <a:ext cx="4374407" cy="2958034"/>
          </a:xfrm>
          <a:prstGeom prst="rect">
            <a:avLst/>
          </a:prstGeom>
        </p:spPr>
      </p:pic>
      <p:sp>
        <p:nvSpPr>
          <p:cNvPr id="2" name="TextBox 1">
            <a:extLst>
              <a:ext uri="{FF2B5EF4-FFF2-40B4-BE49-F238E27FC236}">
                <a16:creationId xmlns:a16="http://schemas.microsoft.com/office/drawing/2014/main" id="{CB5BAF09-80D6-244A-5752-5695F2FAFF4C}"/>
              </a:ext>
            </a:extLst>
          </p:cNvPr>
          <p:cNvSpPr txBox="1"/>
          <p:nvPr/>
        </p:nvSpPr>
        <p:spPr>
          <a:xfrm>
            <a:off x="444500" y="1452205"/>
            <a:ext cx="6178722" cy="4862870"/>
          </a:xfrm>
          <a:prstGeom prst="rect">
            <a:avLst/>
          </a:prstGeom>
          <a:noFill/>
        </p:spPr>
        <p:txBody>
          <a:bodyPr wrap="square" rtlCol="0">
            <a:spAutoFit/>
          </a:bodyPr>
          <a:lstStyle/>
          <a:p>
            <a:pPr algn="ctr"/>
            <a:r>
              <a:rPr lang="en-US" sz="2800" b="1">
                <a:solidFill>
                  <a:schemeClr val="bg1"/>
                </a:solidFill>
                <a:cs typeface="Arial"/>
              </a:rPr>
              <a:t>Motivate Yourself to Start</a:t>
            </a:r>
          </a:p>
          <a:p>
            <a:endParaRPr lang="en-US" sz="2400">
              <a:solidFill>
                <a:schemeClr val="bg1"/>
              </a:solidFill>
              <a:cs typeface="Arial"/>
            </a:endParaRPr>
          </a:p>
          <a:p>
            <a:pPr marL="457200" indent="-457200">
              <a:buAutoNum type="arabicPeriod"/>
            </a:pPr>
            <a:r>
              <a:rPr lang="en-US" sz="2400">
                <a:solidFill>
                  <a:schemeClr val="bg1"/>
                </a:solidFill>
                <a:ea typeface="+mn-lt"/>
                <a:cs typeface="+mn-lt"/>
              </a:rPr>
              <a:t>Set small, manageable goals to build momentum.</a:t>
            </a:r>
            <a:endParaRPr lang="en-US" sz="2400">
              <a:solidFill>
                <a:schemeClr val="bg1"/>
              </a:solidFill>
              <a:cs typeface="Arial"/>
            </a:endParaRPr>
          </a:p>
          <a:p>
            <a:pPr marL="457200" indent="-457200">
              <a:buAutoNum type="arabicPeriod"/>
            </a:pPr>
            <a:endParaRPr lang="en-US" sz="2400">
              <a:solidFill>
                <a:schemeClr val="bg1"/>
              </a:solidFill>
              <a:cs typeface="Arial"/>
            </a:endParaRPr>
          </a:p>
          <a:p>
            <a:pPr marL="457200" indent="-457200">
              <a:buAutoNum type="arabicPeriod"/>
            </a:pPr>
            <a:r>
              <a:rPr lang="en-US" sz="2400">
                <a:solidFill>
                  <a:schemeClr val="bg1"/>
                </a:solidFill>
                <a:cs typeface="Arial"/>
              </a:rPr>
              <a:t>Mark on your calendar.</a:t>
            </a:r>
          </a:p>
          <a:p>
            <a:pPr marL="457200" indent="-457200">
              <a:buAutoNum type="arabicPeriod"/>
            </a:pPr>
            <a:endParaRPr lang="en-US" sz="2400">
              <a:solidFill>
                <a:schemeClr val="bg1"/>
              </a:solidFill>
              <a:cs typeface="Arial"/>
            </a:endParaRPr>
          </a:p>
          <a:p>
            <a:pPr marL="457200" indent="-457200">
              <a:buAutoNum type="arabicPeriod"/>
            </a:pPr>
            <a:r>
              <a:rPr lang="en-US" sz="2400">
                <a:solidFill>
                  <a:schemeClr val="bg1"/>
                </a:solidFill>
                <a:cs typeface="Arial"/>
              </a:rPr>
              <a:t>Track your progress.</a:t>
            </a:r>
          </a:p>
          <a:p>
            <a:pPr marL="457200" indent="-457200">
              <a:buAutoNum type="arabicPeriod"/>
            </a:pPr>
            <a:endParaRPr lang="en-US" sz="2400">
              <a:solidFill>
                <a:schemeClr val="bg1"/>
              </a:solidFill>
              <a:cs typeface="Arial"/>
            </a:endParaRPr>
          </a:p>
          <a:p>
            <a:pPr marL="457200" indent="-457200">
              <a:buAutoNum type="arabicPeriod"/>
            </a:pPr>
            <a:r>
              <a:rPr lang="en-US" sz="2400">
                <a:solidFill>
                  <a:schemeClr val="bg1"/>
                </a:solidFill>
                <a:cs typeface="Arial"/>
              </a:rPr>
              <a:t>Reward the big and little wins.</a:t>
            </a:r>
          </a:p>
          <a:p>
            <a:pPr marL="457200" indent="-457200">
              <a:buAutoNum type="arabicPeriod"/>
            </a:pPr>
            <a:endParaRPr lang="en-US" sz="2400">
              <a:solidFill>
                <a:schemeClr val="bg1"/>
              </a:solidFill>
              <a:cs typeface="Arial"/>
            </a:endParaRPr>
          </a:p>
          <a:p>
            <a:pPr marL="457200" indent="-457200">
              <a:buAutoNum type="arabicPeriod"/>
            </a:pPr>
            <a:r>
              <a:rPr lang="en-US" sz="2400">
                <a:solidFill>
                  <a:schemeClr val="bg1"/>
                </a:solidFill>
                <a:ea typeface="+mn-lt"/>
                <a:cs typeface="+mn-lt"/>
              </a:rPr>
              <a:t>Give yourself an out.</a:t>
            </a:r>
            <a:endParaRPr lang="en-US" sz="2400">
              <a:solidFill>
                <a:schemeClr val="bg1"/>
              </a:solidFill>
              <a:cs typeface="Arial"/>
            </a:endParaRPr>
          </a:p>
          <a:p>
            <a:endParaRPr lang="en-US"/>
          </a:p>
        </p:txBody>
      </p:sp>
    </p:spTree>
    <p:extLst>
      <p:ext uri="{BB962C8B-B14F-4D97-AF65-F5344CB8AC3E}">
        <p14:creationId xmlns:p14="http://schemas.microsoft.com/office/powerpoint/2010/main" val="341296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 calcmode="lin" valueType="num">
                                      <p:cBhvr additive="base">
                                        <p:cTn id="3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3A2A6-C2B5-2AE6-EA7E-2DC1C9D61301}"/>
              </a:ext>
            </a:extLst>
          </p:cNvPr>
          <p:cNvSpPr>
            <a:spLocks noGrp="1"/>
          </p:cNvSpPr>
          <p:nvPr>
            <p:ph type="title"/>
          </p:nvPr>
        </p:nvSpPr>
        <p:spPr/>
        <p:txBody>
          <a:bodyPr/>
          <a:lstStyle/>
          <a:p>
            <a:r>
              <a:rPr lang="en-US" dirty="0">
                <a:ea typeface="+mj-lt"/>
                <a:cs typeface="+mj-lt"/>
              </a:rPr>
              <a:t>Self-Motivation</a:t>
            </a:r>
            <a:endParaRPr lang="en-US" dirty="0"/>
          </a:p>
        </p:txBody>
      </p:sp>
      <p:sp>
        <p:nvSpPr>
          <p:cNvPr id="3" name="Slide Number Placeholder 2">
            <a:extLst>
              <a:ext uri="{FF2B5EF4-FFF2-40B4-BE49-F238E27FC236}">
                <a16:creationId xmlns:a16="http://schemas.microsoft.com/office/drawing/2014/main" id="{1629611D-B77A-9459-A3A5-B98AB09CA35F}"/>
              </a:ext>
            </a:extLst>
          </p:cNvPr>
          <p:cNvSpPr>
            <a:spLocks noGrp="1"/>
          </p:cNvSpPr>
          <p:nvPr>
            <p:ph type="sldNum" sz="quarter" idx="12"/>
          </p:nvPr>
        </p:nvSpPr>
        <p:spPr/>
        <p:txBody>
          <a:bodyPr/>
          <a:lstStyle/>
          <a:p>
            <a:fld id="{C263D6C4-4840-40CC-AC84-17E24B3B7BDE}" type="slidenum">
              <a:rPr lang="en-US" noProof="0" smtClean="0"/>
              <a:pPr/>
              <a:t>26</a:t>
            </a:fld>
            <a:endParaRPr lang="en-US" noProof="0"/>
          </a:p>
        </p:txBody>
      </p:sp>
      <p:sp>
        <p:nvSpPr>
          <p:cNvPr id="5" name="TextBox 4">
            <a:extLst>
              <a:ext uri="{FF2B5EF4-FFF2-40B4-BE49-F238E27FC236}">
                <a16:creationId xmlns:a16="http://schemas.microsoft.com/office/drawing/2014/main" id="{4347CD26-A24A-4BA8-3068-EDE0B407A5F9}"/>
              </a:ext>
            </a:extLst>
          </p:cNvPr>
          <p:cNvSpPr txBox="1"/>
          <p:nvPr/>
        </p:nvSpPr>
        <p:spPr>
          <a:xfrm>
            <a:off x="617360" y="1516944"/>
            <a:ext cx="728133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2"/>
                </a:solidFill>
                <a:cs typeface="Arial"/>
              </a:rPr>
              <a:t>Setting small, manageable, realistic goals</a:t>
            </a:r>
            <a:endParaRPr lang="en-US" sz="2800" b="1">
              <a:solidFill>
                <a:schemeClr val="accent2"/>
              </a:solidFill>
            </a:endParaRPr>
          </a:p>
        </p:txBody>
      </p:sp>
      <p:sp>
        <p:nvSpPr>
          <p:cNvPr id="6" name="TextBox 5">
            <a:extLst>
              <a:ext uri="{FF2B5EF4-FFF2-40B4-BE49-F238E27FC236}">
                <a16:creationId xmlns:a16="http://schemas.microsoft.com/office/drawing/2014/main" id="{C10F37DF-CB05-1A9E-0476-FA28BA87C6FC}"/>
              </a:ext>
            </a:extLst>
          </p:cNvPr>
          <p:cNvSpPr txBox="1"/>
          <p:nvPr/>
        </p:nvSpPr>
        <p:spPr>
          <a:xfrm>
            <a:off x="783167" y="2374193"/>
            <a:ext cx="6932082" cy="221599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Arial"/>
              </a:rPr>
              <a:t>Cut your goal in half.</a:t>
            </a:r>
          </a:p>
          <a:p>
            <a:endParaRPr lang="en-US" sz="2400">
              <a:cs typeface="Arial"/>
            </a:endParaRPr>
          </a:p>
          <a:p>
            <a:pPr marL="285750" indent="-285750">
              <a:buFont typeface="Arial"/>
              <a:buChar char="•"/>
            </a:pPr>
            <a:r>
              <a:rPr lang="en-US" sz="2400" dirty="0">
                <a:cs typeface="Arial"/>
              </a:rPr>
              <a:t>Break your workday into timed chunks.</a:t>
            </a:r>
          </a:p>
          <a:p>
            <a:endParaRPr lang="en-US" sz="2400">
              <a:cs typeface="Arial"/>
            </a:endParaRPr>
          </a:p>
          <a:p>
            <a:pPr marL="285750" indent="-285750">
              <a:buFont typeface="Arial"/>
              <a:buChar char="•"/>
            </a:pPr>
            <a:r>
              <a:rPr lang="en-US" sz="2400" dirty="0">
                <a:cs typeface="Arial"/>
              </a:rPr>
              <a:t>Take small breaks.</a:t>
            </a:r>
          </a:p>
          <a:p>
            <a:endParaRPr lang="en-US">
              <a:cs typeface="Arial"/>
            </a:endParaRPr>
          </a:p>
        </p:txBody>
      </p:sp>
      <p:sp>
        <p:nvSpPr>
          <p:cNvPr id="7" name="TextBox 6">
            <a:extLst>
              <a:ext uri="{FF2B5EF4-FFF2-40B4-BE49-F238E27FC236}">
                <a16:creationId xmlns:a16="http://schemas.microsoft.com/office/drawing/2014/main" id="{F77D7156-E9F0-4B75-4329-4FC19E951502}"/>
              </a:ext>
            </a:extLst>
          </p:cNvPr>
          <p:cNvSpPr txBox="1"/>
          <p:nvPr/>
        </p:nvSpPr>
        <p:spPr>
          <a:xfrm>
            <a:off x="4960055" y="5183171"/>
            <a:ext cx="275519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cs typeface="Arial"/>
                <a:hlinkClick r:id="rId3">
                  <a:extLst>
                    <a:ext uri="{A12FA001-AC4F-418D-AE19-62706E023703}">
                      <ahyp:hlinkClr xmlns:ahyp="http://schemas.microsoft.com/office/drawing/2018/hyperlinkcolor" val="tx"/>
                    </a:ext>
                  </a:extLst>
                </a:hlinkClick>
              </a:rPr>
              <a:t>Take out the "Goal" worksheet in your participant guide​.</a:t>
            </a:r>
            <a:endParaRPr lang="en-US" dirty="0">
              <a:solidFill>
                <a:schemeClr val="bg1"/>
              </a:solidFill>
              <a:cs typeface="Arial"/>
            </a:endParaRPr>
          </a:p>
        </p:txBody>
      </p:sp>
      <p:sp>
        <p:nvSpPr>
          <p:cNvPr id="8" name="Arrow: Right 7" descr="Blue Arrow - Right">
            <a:extLst>
              <a:ext uri="{FF2B5EF4-FFF2-40B4-BE49-F238E27FC236}">
                <a16:creationId xmlns:a16="http://schemas.microsoft.com/office/drawing/2014/main" id="{D0F49BDF-EC34-FE48-94C0-F5ABB61CF203}"/>
              </a:ext>
            </a:extLst>
          </p:cNvPr>
          <p:cNvSpPr/>
          <p:nvPr/>
        </p:nvSpPr>
        <p:spPr>
          <a:xfrm>
            <a:off x="2478230" y="5328009"/>
            <a:ext cx="2088444" cy="634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erson writing on a piece of paper&#10;&#10;Description automatically generated">
            <a:extLst>
              <a:ext uri="{FF2B5EF4-FFF2-40B4-BE49-F238E27FC236}">
                <a16:creationId xmlns:a16="http://schemas.microsoft.com/office/drawing/2014/main" id="{273043E7-6B1C-E9B1-F72B-931215626ADC}"/>
              </a:ext>
            </a:extLst>
          </p:cNvPr>
          <p:cNvPicPr>
            <a:picLocks noChangeAspect="1"/>
          </p:cNvPicPr>
          <p:nvPr/>
        </p:nvPicPr>
        <p:blipFill>
          <a:blip r:embed="rId4"/>
          <a:stretch>
            <a:fillRect/>
          </a:stretch>
        </p:blipFill>
        <p:spPr>
          <a:xfrm>
            <a:off x="8153400" y="2047793"/>
            <a:ext cx="3674532" cy="2466079"/>
          </a:xfrm>
          <a:prstGeom prst="rect">
            <a:avLst/>
          </a:prstGeom>
        </p:spPr>
      </p:pic>
    </p:spTree>
    <p:extLst>
      <p:ext uri="{BB962C8B-B14F-4D97-AF65-F5344CB8AC3E}">
        <p14:creationId xmlns:p14="http://schemas.microsoft.com/office/powerpoint/2010/main" val="4612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FF088-86ED-5379-C903-03F4C52C5893}"/>
              </a:ext>
            </a:extLst>
          </p:cNvPr>
          <p:cNvSpPr>
            <a:spLocks noGrp="1"/>
          </p:cNvSpPr>
          <p:nvPr>
            <p:ph type="title"/>
          </p:nvPr>
        </p:nvSpPr>
        <p:spPr/>
        <p:txBody>
          <a:bodyPr/>
          <a:lstStyle/>
          <a:p>
            <a:r>
              <a:rPr lang="en-US"/>
              <a:t>Empathy</a:t>
            </a:r>
          </a:p>
        </p:txBody>
      </p:sp>
      <p:sp>
        <p:nvSpPr>
          <p:cNvPr id="3" name="Slide Number Placeholder 2">
            <a:extLst>
              <a:ext uri="{FF2B5EF4-FFF2-40B4-BE49-F238E27FC236}">
                <a16:creationId xmlns:a16="http://schemas.microsoft.com/office/drawing/2014/main" id="{5725DE39-7A6F-9BBD-424C-DA0F4178C7F2}"/>
              </a:ext>
            </a:extLst>
          </p:cNvPr>
          <p:cNvSpPr>
            <a:spLocks noGrp="1"/>
          </p:cNvSpPr>
          <p:nvPr>
            <p:ph type="sldNum" sz="quarter" idx="12"/>
          </p:nvPr>
        </p:nvSpPr>
        <p:spPr/>
        <p:txBody>
          <a:bodyPr/>
          <a:lstStyle/>
          <a:p>
            <a:fld id="{C263D6C4-4840-40CC-AC84-17E24B3B7BDE}" type="slidenum">
              <a:rPr lang="en-US" noProof="0" smtClean="0"/>
              <a:pPr/>
              <a:t>27</a:t>
            </a:fld>
            <a:endParaRPr lang="en-US" noProof="0"/>
          </a:p>
        </p:txBody>
      </p:sp>
      <p:sp>
        <p:nvSpPr>
          <p:cNvPr id="4" name="Content Placeholder 3">
            <a:extLst>
              <a:ext uri="{FF2B5EF4-FFF2-40B4-BE49-F238E27FC236}">
                <a16:creationId xmlns:a16="http://schemas.microsoft.com/office/drawing/2014/main" id="{3A0881F9-8A4B-BFC6-4FA5-FA182B8F9871}"/>
              </a:ext>
            </a:extLst>
          </p:cNvPr>
          <p:cNvSpPr>
            <a:spLocks noGrp="1"/>
          </p:cNvSpPr>
          <p:nvPr>
            <p:ph idx="1"/>
          </p:nvPr>
        </p:nvSpPr>
        <p:spPr/>
        <p:txBody>
          <a:bodyPr vert="horz" lIns="91440" tIns="45720" rIns="91440" bIns="45720" rtlCol="0" anchor="t">
            <a:normAutofit/>
          </a:bodyPr>
          <a:lstStyle/>
          <a:p>
            <a:r>
              <a:rPr lang="en-US" dirty="0"/>
              <a:t>Let’s Define Empathy	</a:t>
            </a:r>
          </a:p>
          <a:p>
            <a:pPr lvl="1"/>
            <a:r>
              <a:rPr lang="en-US" dirty="0"/>
              <a:t>Empathy is the ability to understand and share the feelings of another. </a:t>
            </a:r>
            <a:endParaRPr lang="en-US" dirty="0">
              <a:cs typeface="Arial"/>
            </a:endParaRPr>
          </a:p>
          <a:p>
            <a:pPr lvl="1"/>
            <a:endParaRPr lang="en-US"/>
          </a:p>
          <a:p>
            <a:r>
              <a:rPr lang="en-US" dirty="0"/>
              <a:t>Why is Empathy Important?</a:t>
            </a:r>
            <a:endParaRPr lang="en-US" dirty="0">
              <a:cs typeface="Arial"/>
            </a:endParaRPr>
          </a:p>
          <a:p>
            <a:pPr lvl="1"/>
            <a:r>
              <a:rPr lang="en-US" dirty="0"/>
              <a:t>Empathy is important because it helps us understand </a:t>
            </a:r>
            <a:r>
              <a:rPr lang="en-US" b="1" i="1" dirty="0"/>
              <a:t>how others are feeling</a:t>
            </a:r>
            <a:r>
              <a:rPr lang="en-US" dirty="0"/>
              <a:t> and helps us to know how to respond to the situation.</a:t>
            </a:r>
            <a:endParaRPr lang="en-US" dirty="0">
              <a:cs typeface="Arial"/>
            </a:endParaRPr>
          </a:p>
          <a:p>
            <a:pPr lvl="1"/>
            <a:endParaRPr lang="en-US"/>
          </a:p>
          <a:p>
            <a:pPr lvl="1"/>
            <a:r>
              <a:rPr lang="en-US" dirty="0"/>
              <a:t>Empathy helps to enable </a:t>
            </a:r>
            <a:r>
              <a:rPr lang="en-US" b="1" i="1" dirty="0"/>
              <a:t>sharing of experiences, needs, and desires</a:t>
            </a:r>
            <a:r>
              <a:rPr lang="en-US" dirty="0"/>
              <a:t> between individuals and providing an emotional bridge that promotes prosocial behavior (Riess, 2017).  </a:t>
            </a:r>
            <a:endParaRPr lang="en-US" dirty="0">
              <a:cs typeface="Arial"/>
            </a:endParaRPr>
          </a:p>
          <a:p>
            <a:pPr marL="457200" lvl="1" indent="0">
              <a:buNone/>
            </a:pPr>
            <a:endParaRPr lang="en-US"/>
          </a:p>
        </p:txBody>
      </p:sp>
    </p:spTree>
    <p:extLst>
      <p:ext uri="{BB962C8B-B14F-4D97-AF65-F5344CB8AC3E}">
        <p14:creationId xmlns:p14="http://schemas.microsoft.com/office/powerpoint/2010/main" val="267080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3181FF-FF1F-F74F-622B-A2C22EB5D239}"/>
              </a:ext>
            </a:extLst>
          </p:cNvPr>
          <p:cNvSpPr>
            <a:spLocks noGrp="1"/>
          </p:cNvSpPr>
          <p:nvPr>
            <p:ph type="title"/>
          </p:nvPr>
        </p:nvSpPr>
        <p:spPr/>
        <p:txBody>
          <a:bodyPr/>
          <a:lstStyle/>
          <a:p>
            <a:r>
              <a:rPr lang="en-US"/>
              <a:t>Empathy</a:t>
            </a:r>
          </a:p>
        </p:txBody>
      </p:sp>
      <p:sp>
        <p:nvSpPr>
          <p:cNvPr id="3" name="Slide Number Placeholder 2">
            <a:extLst>
              <a:ext uri="{FF2B5EF4-FFF2-40B4-BE49-F238E27FC236}">
                <a16:creationId xmlns:a16="http://schemas.microsoft.com/office/drawing/2014/main" id="{709A0FF1-244C-8E27-B26B-3227B3BF12DC}"/>
              </a:ext>
            </a:extLst>
          </p:cNvPr>
          <p:cNvSpPr>
            <a:spLocks noGrp="1"/>
          </p:cNvSpPr>
          <p:nvPr>
            <p:ph type="sldNum" sz="quarter" idx="12"/>
          </p:nvPr>
        </p:nvSpPr>
        <p:spPr/>
        <p:txBody>
          <a:bodyPr/>
          <a:lstStyle/>
          <a:p>
            <a:fld id="{C263D6C4-4840-40CC-AC84-17E24B3B7BDE}" type="slidenum">
              <a:rPr lang="en-US" noProof="0" smtClean="0"/>
              <a:pPr/>
              <a:t>28</a:t>
            </a:fld>
            <a:endParaRPr lang="en-US" noProof="0"/>
          </a:p>
        </p:txBody>
      </p:sp>
      <p:sp>
        <p:nvSpPr>
          <p:cNvPr id="9" name="Content Placeholder 8">
            <a:extLst>
              <a:ext uri="{FF2B5EF4-FFF2-40B4-BE49-F238E27FC236}">
                <a16:creationId xmlns:a16="http://schemas.microsoft.com/office/drawing/2014/main" id="{F6984244-F062-738C-3AC3-C44F680FECDE}"/>
              </a:ext>
            </a:extLst>
          </p:cNvPr>
          <p:cNvSpPr>
            <a:spLocks noGrp="1"/>
          </p:cNvSpPr>
          <p:nvPr>
            <p:ph sz="half" idx="1"/>
          </p:nvPr>
        </p:nvSpPr>
        <p:spPr>
          <a:xfrm>
            <a:off x="282727" y="2703223"/>
            <a:ext cx="6810051" cy="2288166"/>
          </a:xfrm>
        </p:spPr>
        <p:txBody>
          <a:bodyPr/>
          <a:lstStyle/>
          <a:p>
            <a:r>
              <a:rPr lang="en-US" sz="3200"/>
              <a:t>The Three Types of Empathy :</a:t>
            </a:r>
          </a:p>
          <a:p>
            <a:pPr lvl="1"/>
            <a:r>
              <a:rPr lang="en-US" sz="2800"/>
              <a:t>Cognitive Empathy</a:t>
            </a:r>
          </a:p>
          <a:p>
            <a:pPr lvl="1"/>
            <a:r>
              <a:rPr lang="en-US" sz="2800"/>
              <a:t>Emotional Empathy</a:t>
            </a:r>
          </a:p>
          <a:p>
            <a:pPr lvl="1"/>
            <a:r>
              <a:rPr lang="en-US" sz="2800"/>
              <a:t>Empathic Concern</a:t>
            </a:r>
          </a:p>
          <a:p>
            <a:endParaRPr lang="en-US"/>
          </a:p>
        </p:txBody>
      </p:sp>
      <p:pic>
        <p:nvPicPr>
          <p:cNvPr id="12" name="Content Placeholder 11" descr="Two men hugging">
            <a:extLst>
              <a:ext uri="{FF2B5EF4-FFF2-40B4-BE49-F238E27FC236}">
                <a16:creationId xmlns:a16="http://schemas.microsoft.com/office/drawing/2014/main" id="{1719363D-13D4-6B55-B690-0676A64D5381}"/>
              </a:ext>
            </a:extLst>
          </p:cNvPr>
          <p:cNvPicPr>
            <a:picLocks noGrp="1" noChangeAspect="1"/>
          </p:cNvPicPr>
          <p:nvPr>
            <p:ph sz="half" idx="2"/>
          </p:nvPr>
        </p:nvPicPr>
        <p:blipFill>
          <a:blip r:embed="rId3"/>
          <a:stretch>
            <a:fillRect/>
          </a:stretch>
        </p:blipFill>
        <p:spPr>
          <a:xfrm>
            <a:off x="6894513" y="2257166"/>
            <a:ext cx="4764087" cy="3180281"/>
          </a:xfrm>
        </p:spPr>
      </p:pic>
    </p:spTree>
    <p:extLst>
      <p:ext uri="{BB962C8B-B14F-4D97-AF65-F5344CB8AC3E}">
        <p14:creationId xmlns:p14="http://schemas.microsoft.com/office/powerpoint/2010/main" val="221671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D5AD1-6BF4-32AA-D3D8-8FE0F9B128E8}"/>
              </a:ext>
            </a:extLst>
          </p:cNvPr>
          <p:cNvSpPr>
            <a:spLocks noGrp="1"/>
          </p:cNvSpPr>
          <p:nvPr>
            <p:ph type="title"/>
          </p:nvPr>
        </p:nvSpPr>
        <p:spPr>
          <a:xfrm>
            <a:off x="444500" y="542925"/>
            <a:ext cx="11214100" cy="535531"/>
          </a:xfrm>
        </p:spPr>
        <p:txBody>
          <a:bodyPr wrap="square" anchor="t">
            <a:normAutofit/>
          </a:bodyPr>
          <a:lstStyle/>
          <a:p>
            <a:r>
              <a:rPr lang="en-US" dirty="0"/>
              <a:t>Empathy</a:t>
            </a:r>
          </a:p>
        </p:txBody>
      </p:sp>
      <p:sp>
        <p:nvSpPr>
          <p:cNvPr id="3" name="Slide Number Placeholder 2">
            <a:extLst>
              <a:ext uri="{FF2B5EF4-FFF2-40B4-BE49-F238E27FC236}">
                <a16:creationId xmlns:a16="http://schemas.microsoft.com/office/drawing/2014/main" id="{2A9E05E8-56B7-C7DC-C192-7916E40798BB}"/>
              </a:ext>
            </a:extLst>
          </p:cNvPr>
          <p:cNvSpPr>
            <a:spLocks noGrp="1"/>
          </p:cNvSpPr>
          <p:nvPr>
            <p:ph type="sldNum" sz="quarter" idx="12"/>
          </p:nvPr>
        </p:nvSpPr>
        <p:spPr>
          <a:xfrm>
            <a:off x="11252200" y="6315075"/>
            <a:ext cx="406400" cy="365125"/>
          </a:xfrm>
        </p:spPr>
        <p:txBody>
          <a:bodyPr anchor="ctr">
            <a:normAutofit/>
          </a:bodyPr>
          <a:lstStyle/>
          <a:p>
            <a:pPr>
              <a:spcAft>
                <a:spcPts val="600"/>
              </a:spcAft>
            </a:pPr>
            <a:fld id="{C263D6C4-4840-40CC-AC84-17E24B3B7BDE}" type="slidenum">
              <a:rPr lang="en-US" noProof="0" smtClean="0"/>
              <a:pPr>
                <a:spcAft>
                  <a:spcPts val="600"/>
                </a:spcAft>
              </a:pPr>
              <a:t>29</a:t>
            </a:fld>
            <a:endParaRPr lang="en-US" noProof="0"/>
          </a:p>
        </p:txBody>
      </p:sp>
      <p:sp>
        <p:nvSpPr>
          <p:cNvPr id="14" name="Text Placeholder 3">
            <a:extLst>
              <a:ext uri="{FF2B5EF4-FFF2-40B4-BE49-F238E27FC236}">
                <a16:creationId xmlns:a16="http://schemas.microsoft.com/office/drawing/2014/main" id="{E8D97014-C782-0102-2657-FA19017E6C05}"/>
              </a:ext>
            </a:extLst>
          </p:cNvPr>
          <p:cNvSpPr>
            <a:spLocks noGrp="1"/>
          </p:cNvSpPr>
          <p:nvPr>
            <p:ph type="body" idx="1"/>
          </p:nvPr>
        </p:nvSpPr>
        <p:spPr>
          <a:xfrm>
            <a:off x="444500" y="1681163"/>
            <a:ext cx="5157787" cy="823912"/>
          </a:xfrm>
        </p:spPr>
        <p:txBody>
          <a:bodyPr>
            <a:normAutofit/>
          </a:bodyPr>
          <a:lstStyle/>
          <a:p>
            <a:r>
              <a:rPr lang="en-US" sz="2800" dirty="0"/>
              <a:t>Cognitive</a:t>
            </a:r>
            <a:r>
              <a:rPr lang="en-US" sz="3600" dirty="0"/>
              <a:t> </a:t>
            </a:r>
            <a:r>
              <a:rPr lang="en-US" sz="2800" dirty="0"/>
              <a:t>Empathy</a:t>
            </a:r>
            <a:endParaRPr lang="en-US" sz="3600" dirty="0"/>
          </a:p>
        </p:txBody>
      </p:sp>
      <p:sp>
        <p:nvSpPr>
          <p:cNvPr id="16" name="Text Placeholder 4">
            <a:extLst>
              <a:ext uri="{FF2B5EF4-FFF2-40B4-BE49-F238E27FC236}">
                <a16:creationId xmlns:a16="http://schemas.microsoft.com/office/drawing/2014/main" id="{AD5F88D1-16A6-3BB7-2E2C-E08B728652C5}"/>
              </a:ext>
            </a:extLst>
          </p:cNvPr>
          <p:cNvSpPr>
            <a:spLocks noGrp="1"/>
          </p:cNvSpPr>
          <p:nvPr>
            <p:ph type="body" sz="quarter" idx="3"/>
          </p:nvPr>
        </p:nvSpPr>
        <p:spPr>
          <a:xfrm>
            <a:off x="558800" y="3666216"/>
            <a:ext cx="5157788" cy="823912"/>
          </a:xfrm>
        </p:spPr>
        <p:txBody>
          <a:bodyPr>
            <a:normAutofit/>
          </a:bodyPr>
          <a:lstStyle/>
          <a:p>
            <a:r>
              <a:rPr lang="en-US" sz="2800" dirty="0"/>
              <a:t>Example</a:t>
            </a:r>
            <a:endParaRPr lang="en-US" sz="3600" dirty="0"/>
          </a:p>
        </p:txBody>
      </p:sp>
      <p:sp>
        <p:nvSpPr>
          <p:cNvPr id="13" name="Content Placeholder 5">
            <a:extLst>
              <a:ext uri="{FF2B5EF4-FFF2-40B4-BE49-F238E27FC236}">
                <a16:creationId xmlns:a16="http://schemas.microsoft.com/office/drawing/2014/main" id="{81038940-811C-C178-199C-878952FA235B}"/>
              </a:ext>
            </a:extLst>
          </p:cNvPr>
          <p:cNvSpPr>
            <a:spLocks noGrp="1"/>
          </p:cNvSpPr>
          <p:nvPr>
            <p:ph sz="half" idx="2"/>
          </p:nvPr>
        </p:nvSpPr>
        <p:spPr>
          <a:xfrm>
            <a:off x="444500" y="2505075"/>
            <a:ext cx="5157787" cy="3684588"/>
          </a:xfrm>
        </p:spPr>
        <p:txBody>
          <a:bodyPr/>
          <a:lstStyle/>
          <a:p>
            <a:r>
              <a:rPr lang="en-US" sz="2400" dirty="0"/>
              <a:t>This is the ability to understand another person's perspective</a:t>
            </a:r>
          </a:p>
          <a:p>
            <a:pPr marL="0" indent="0">
              <a:buNone/>
            </a:pPr>
            <a:endParaRPr lang="en-US" dirty="0"/>
          </a:p>
        </p:txBody>
      </p:sp>
      <p:sp>
        <p:nvSpPr>
          <p:cNvPr id="15" name="Content Placeholder 6">
            <a:extLst>
              <a:ext uri="{FF2B5EF4-FFF2-40B4-BE49-F238E27FC236}">
                <a16:creationId xmlns:a16="http://schemas.microsoft.com/office/drawing/2014/main" id="{DB207D81-6CF4-FD03-5D74-214212F4E467}"/>
              </a:ext>
            </a:extLst>
          </p:cNvPr>
          <p:cNvSpPr>
            <a:spLocks noGrp="1"/>
          </p:cNvSpPr>
          <p:nvPr>
            <p:ph sz="quarter" idx="4"/>
          </p:nvPr>
        </p:nvSpPr>
        <p:spPr>
          <a:xfrm>
            <a:off x="533400" y="4161354"/>
            <a:ext cx="5183188" cy="3684588"/>
          </a:xfrm>
        </p:spPr>
        <p:txBody>
          <a:bodyPr>
            <a:normAutofit/>
          </a:bodyPr>
          <a:lstStyle/>
          <a:p>
            <a:r>
              <a:rPr lang="en-US" sz="2400" dirty="0"/>
              <a:t>You have a friend that didn’t get a job that they interviewed for. Your friend is disappointed and down about it. You being their friend can understand why they are feeling disappointed </a:t>
            </a:r>
          </a:p>
          <a:p>
            <a:pPr marL="0" indent="0">
              <a:buNone/>
            </a:pPr>
            <a:endParaRPr lang="en-US" sz="1600" dirty="0"/>
          </a:p>
        </p:txBody>
      </p:sp>
      <p:pic>
        <p:nvPicPr>
          <p:cNvPr id="4" name="Online Media 3" title="6 Signs You Have a Highly Developed Cognitive Empathy">
            <a:hlinkClick r:id="" action="ppaction://media"/>
            <a:extLst>
              <a:ext uri="{FF2B5EF4-FFF2-40B4-BE49-F238E27FC236}">
                <a16:creationId xmlns:a16="http://schemas.microsoft.com/office/drawing/2014/main" id="{80C6427B-6BE2-BF27-01F2-2CC16193D62A}"/>
              </a:ext>
            </a:extLst>
          </p:cNvPr>
          <p:cNvPicPr>
            <a:picLocks noRot="1" noChangeAspect="1"/>
          </p:cNvPicPr>
          <p:nvPr>
            <a:videoFile r:link="rId1"/>
          </p:nvPr>
        </p:nvPicPr>
        <p:blipFill>
          <a:blip r:embed="rId4"/>
          <a:stretch>
            <a:fillRect/>
          </a:stretch>
        </p:blipFill>
        <p:spPr>
          <a:xfrm>
            <a:off x="5855456" y="2001713"/>
            <a:ext cx="5892044" cy="3329005"/>
          </a:xfrm>
          <a:prstGeom prst="rect">
            <a:avLst/>
          </a:prstGeom>
        </p:spPr>
      </p:pic>
    </p:spTree>
    <p:extLst>
      <p:ext uri="{BB962C8B-B14F-4D97-AF65-F5344CB8AC3E}">
        <p14:creationId xmlns:p14="http://schemas.microsoft.com/office/powerpoint/2010/main" val="38998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 calcmode="lin" valueType="num">
                                      <p:cBhvr additive="base">
                                        <p:cTn id="1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bldLst>
      <p:bldP spid="14" grpId="0" build="p"/>
      <p:bldP spid="16" grpId="0" build="p"/>
      <p:bldP spid="13" grpId="0" build="p"/>
      <p:bldP spid="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37028" y="1495425"/>
            <a:ext cx="11214100" cy="535531"/>
          </a:xfrm>
          <a:prstGeom prst="rect">
            <a:avLst/>
          </a:prstGeom>
        </p:spPr>
        <p:txBody>
          <a:bodyPr spcFirstLastPara="1" wrap="square" lIns="121900" tIns="121900" rIns="121900" bIns="121900" anchor="t" anchorCtr="0">
            <a:noAutofit/>
          </a:bodyPr>
          <a:lstStyle/>
          <a:p>
            <a:r>
              <a:rPr lang="en" sz="2800" b="1"/>
              <a:t>What is Emotional Intelligence (EQ)?</a:t>
            </a:r>
            <a:endParaRPr sz="2800" b="1"/>
          </a:p>
        </p:txBody>
      </p:sp>
      <p:pic>
        <p:nvPicPr>
          <p:cNvPr id="2" name="Picture 2" descr="A hand holding up a bar with a heart on one side and a brain on the other&#10;">
            <a:extLst>
              <a:ext uri="{FF2B5EF4-FFF2-40B4-BE49-F238E27FC236}">
                <a16:creationId xmlns:a16="http://schemas.microsoft.com/office/drawing/2014/main" id="{B2C5C4B1-92A1-EE7D-C68D-44BB177030D8}"/>
              </a:ext>
            </a:extLst>
          </p:cNvPr>
          <p:cNvPicPr>
            <a:picLocks noChangeAspect="1"/>
          </p:cNvPicPr>
          <p:nvPr/>
        </p:nvPicPr>
        <p:blipFill>
          <a:blip r:embed="rId3"/>
          <a:stretch>
            <a:fillRect/>
          </a:stretch>
        </p:blipFill>
        <p:spPr>
          <a:xfrm>
            <a:off x="4437228" y="3630671"/>
            <a:ext cx="3317544" cy="2514722"/>
          </a:xfrm>
          <a:prstGeom prst="rect">
            <a:avLst/>
          </a:prstGeom>
        </p:spPr>
      </p:pic>
      <p:sp>
        <p:nvSpPr>
          <p:cNvPr id="3" name="TextBox 2">
            <a:extLst>
              <a:ext uri="{FF2B5EF4-FFF2-40B4-BE49-F238E27FC236}">
                <a16:creationId xmlns:a16="http://schemas.microsoft.com/office/drawing/2014/main" id="{B22CABE5-86D4-3B4A-0012-C87534FAF0F3}"/>
              </a:ext>
            </a:extLst>
          </p:cNvPr>
          <p:cNvSpPr txBox="1"/>
          <p:nvPr/>
        </p:nvSpPr>
        <p:spPr>
          <a:xfrm>
            <a:off x="380999" y="497681"/>
            <a:ext cx="49887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Trebuchet MS"/>
                <a:cs typeface="Arial"/>
              </a:rPr>
              <a:t>Emotional Intelligence</a:t>
            </a:r>
            <a:endParaRPr lang="en-US" sz="3200" b="1">
              <a:solidFill>
                <a:schemeClr val="bg1"/>
              </a:solidFill>
              <a:latin typeface="Trebuchet MS"/>
            </a:endParaRPr>
          </a:p>
        </p:txBody>
      </p:sp>
      <p:sp>
        <p:nvSpPr>
          <p:cNvPr id="5" name="Text Placeholder 9">
            <a:extLst>
              <a:ext uri="{FF2B5EF4-FFF2-40B4-BE49-F238E27FC236}">
                <a16:creationId xmlns:a16="http://schemas.microsoft.com/office/drawing/2014/main" id="{38E2F18D-BDE4-FC21-07DA-64BC8DDC7E59}"/>
              </a:ext>
            </a:extLst>
          </p:cNvPr>
          <p:cNvSpPr txBox="1">
            <a:spLocks/>
          </p:cNvSpPr>
          <p:nvPr/>
        </p:nvSpPr>
        <p:spPr>
          <a:xfrm>
            <a:off x="169905" y="2030956"/>
            <a:ext cx="1141730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7000"/>
              </a:lnSpc>
              <a:spcBef>
                <a:spcPts val="0"/>
              </a:spcBef>
              <a:spcAft>
                <a:spcPts val="800"/>
              </a:spcAft>
            </a:pPr>
            <a:r>
              <a:rPr lang="en-US" sz="2400">
                <a:solidFill>
                  <a:schemeClr val="bg1"/>
                </a:solidFill>
                <a:latin typeface="Calibri"/>
                <a:ea typeface="Calibri" panose="020F0502020204030204" pitchFamily="34" charset="0"/>
                <a:cs typeface="Times New Roman"/>
              </a:rPr>
              <a:t>We define Emotional Intelligence (EQ) as the ability to:</a:t>
            </a:r>
            <a:endParaRPr lang="en-US" sz="500">
              <a:solidFill>
                <a:schemeClr val="bg1"/>
              </a:solidFill>
              <a:latin typeface="Calibri"/>
              <a:ea typeface="Calibri" panose="020F0502020204030204" pitchFamily="34" charset="0"/>
              <a:cs typeface="Times New Roman"/>
            </a:endParaRPr>
          </a:p>
          <a:p>
            <a:pPr marL="457200" lvl="1">
              <a:lnSpc>
                <a:spcPct val="107000"/>
              </a:lnSpc>
              <a:spcBef>
                <a:spcPts val="0"/>
              </a:spcBef>
              <a:spcAft>
                <a:spcPts val="800"/>
              </a:spcAft>
            </a:pPr>
            <a:r>
              <a:rPr lang="en-US">
                <a:solidFill>
                  <a:schemeClr val="bg1"/>
                </a:solidFill>
                <a:latin typeface="Calibri"/>
                <a:ea typeface="Calibri" panose="020F0502020204030204" pitchFamily="34" charset="0"/>
                <a:cs typeface="Times New Roman"/>
              </a:rPr>
              <a:t>Recognize, understand, and manage our own emotions</a:t>
            </a:r>
          </a:p>
          <a:p>
            <a:pPr marL="457200" lvl="1">
              <a:lnSpc>
                <a:spcPct val="107000"/>
              </a:lnSpc>
              <a:spcBef>
                <a:spcPts val="0"/>
              </a:spcBef>
              <a:spcAft>
                <a:spcPts val="800"/>
              </a:spcAft>
            </a:pPr>
            <a:r>
              <a:rPr lang="en-US">
                <a:solidFill>
                  <a:schemeClr val="bg1"/>
                </a:solidFill>
                <a:latin typeface="Calibri"/>
                <a:ea typeface="Calibri" panose="020F0502020204030204" pitchFamily="34" charset="0"/>
                <a:cs typeface="Times New Roman"/>
              </a:rPr>
              <a:t>Recognize, understand, and influence the emotions of others</a:t>
            </a:r>
          </a:p>
        </p:txBody>
      </p:sp>
    </p:spTree>
    <p:extLst>
      <p:ext uri="{BB962C8B-B14F-4D97-AF65-F5344CB8AC3E}">
        <p14:creationId xmlns:p14="http://schemas.microsoft.com/office/powerpoint/2010/main" val="397713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A09F-EFDE-4C9E-48D8-D7990EF6D0C6}"/>
              </a:ext>
            </a:extLst>
          </p:cNvPr>
          <p:cNvSpPr>
            <a:spLocks noGrp="1"/>
          </p:cNvSpPr>
          <p:nvPr>
            <p:ph type="title"/>
          </p:nvPr>
        </p:nvSpPr>
        <p:spPr/>
        <p:txBody>
          <a:bodyPr/>
          <a:lstStyle/>
          <a:p>
            <a:r>
              <a:rPr lang="en-US"/>
              <a:t>Empathy</a:t>
            </a:r>
          </a:p>
        </p:txBody>
      </p:sp>
      <p:sp>
        <p:nvSpPr>
          <p:cNvPr id="3" name="Slide Number Placeholder 2">
            <a:extLst>
              <a:ext uri="{FF2B5EF4-FFF2-40B4-BE49-F238E27FC236}">
                <a16:creationId xmlns:a16="http://schemas.microsoft.com/office/drawing/2014/main" id="{A8836F86-4C5F-A7AF-70CB-ADBC6DECA874}"/>
              </a:ext>
            </a:extLst>
          </p:cNvPr>
          <p:cNvSpPr>
            <a:spLocks noGrp="1"/>
          </p:cNvSpPr>
          <p:nvPr>
            <p:ph type="sldNum" sz="quarter" idx="12"/>
          </p:nvPr>
        </p:nvSpPr>
        <p:spPr/>
        <p:txBody>
          <a:bodyPr/>
          <a:lstStyle/>
          <a:p>
            <a:fld id="{C263D6C4-4840-40CC-AC84-17E24B3B7BDE}" type="slidenum">
              <a:rPr lang="en-US" noProof="0" smtClean="0"/>
              <a:pPr/>
              <a:t>30</a:t>
            </a:fld>
            <a:endParaRPr lang="en-US" noProof="0"/>
          </a:p>
        </p:txBody>
      </p:sp>
      <p:sp>
        <p:nvSpPr>
          <p:cNvPr id="4" name="Text Placeholder 3">
            <a:extLst>
              <a:ext uri="{FF2B5EF4-FFF2-40B4-BE49-F238E27FC236}">
                <a16:creationId xmlns:a16="http://schemas.microsoft.com/office/drawing/2014/main" id="{6DE17C4F-CBAC-31C7-762F-F5D309EE2D63}"/>
              </a:ext>
            </a:extLst>
          </p:cNvPr>
          <p:cNvSpPr>
            <a:spLocks noGrp="1"/>
          </p:cNvSpPr>
          <p:nvPr>
            <p:ph type="body" idx="1"/>
          </p:nvPr>
        </p:nvSpPr>
        <p:spPr/>
        <p:txBody>
          <a:bodyPr>
            <a:normAutofit/>
          </a:bodyPr>
          <a:lstStyle/>
          <a:p>
            <a:r>
              <a:rPr lang="en-US" sz="3600"/>
              <a:t>Emotional Empathy</a:t>
            </a:r>
          </a:p>
        </p:txBody>
      </p:sp>
      <p:sp>
        <p:nvSpPr>
          <p:cNvPr id="5" name="Text Placeholder 4">
            <a:extLst>
              <a:ext uri="{FF2B5EF4-FFF2-40B4-BE49-F238E27FC236}">
                <a16:creationId xmlns:a16="http://schemas.microsoft.com/office/drawing/2014/main" id="{181E20B1-B302-BC69-9C46-BEA717525F13}"/>
              </a:ext>
            </a:extLst>
          </p:cNvPr>
          <p:cNvSpPr>
            <a:spLocks noGrp="1"/>
          </p:cNvSpPr>
          <p:nvPr>
            <p:ph type="body" sz="quarter" idx="3"/>
          </p:nvPr>
        </p:nvSpPr>
        <p:spPr/>
        <p:txBody>
          <a:bodyPr>
            <a:normAutofit/>
          </a:bodyPr>
          <a:lstStyle/>
          <a:p>
            <a:r>
              <a:rPr lang="en-US" sz="3600"/>
              <a:t>Example</a:t>
            </a:r>
          </a:p>
        </p:txBody>
      </p:sp>
      <p:sp>
        <p:nvSpPr>
          <p:cNvPr id="6" name="Content Placeholder 5">
            <a:extLst>
              <a:ext uri="{FF2B5EF4-FFF2-40B4-BE49-F238E27FC236}">
                <a16:creationId xmlns:a16="http://schemas.microsoft.com/office/drawing/2014/main" id="{949E324D-5DF3-7623-E964-79FDE3CA521A}"/>
              </a:ext>
            </a:extLst>
          </p:cNvPr>
          <p:cNvSpPr>
            <a:spLocks noGrp="1"/>
          </p:cNvSpPr>
          <p:nvPr>
            <p:ph sz="half" idx="2"/>
          </p:nvPr>
        </p:nvSpPr>
        <p:spPr/>
        <p:txBody>
          <a:bodyPr>
            <a:normAutofit/>
          </a:bodyPr>
          <a:lstStyle/>
          <a:p>
            <a:r>
              <a:rPr lang="en-US" sz="2800"/>
              <a:t>The ability to physically feel what another person feels</a:t>
            </a:r>
          </a:p>
        </p:txBody>
      </p:sp>
      <p:sp>
        <p:nvSpPr>
          <p:cNvPr id="7" name="Content Placeholder 6">
            <a:extLst>
              <a:ext uri="{FF2B5EF4-FFF2-40B4-BE49-F238E27FC236}">
                <a16:creationId xmlns:a16="http://schemas.microsoft.com/office/drawing/2014/main" id="{306E4228-8859-5981-6E15-42D46D1301F9}"/>
              </a:ext>
            </a:extLst>
          </p:cNvPr>
          <p:cNvSpPr>
            <a:spLocks noGrp="1"/>
          </p:cNvSpPr>
          <p:nvPr>
            <p:ph sz="quarter" idx="4"/>
          </p:nvPr>
        </p:nvSpPr>
        <p:spPr/>
        <p:txBody>
          <a:bodyPr/>
          <a:lstStyle/>
          <a:p>
            <a:r>
              <a:rPr lang="en-US" sz="2400" dirty="0"/>
              <a:t>When you feel deeply in your soul a person’s emotions. If they are grieving, you feel the same sense of grief.</a:t>
            </a:r>
          </a:p>
          <a:p>
            <a:endParaRPr lang="en-US" dirty="0"/>
          </a:p>
        </p:txBody>
      </p:sp>
    </p:spTree>
    <p:extLst>
      <p:ext uri="{BB962C8B-B14F-4D97-AF65-F5344CB8AC3E}">
        <p14:creationId xmlns:p14="http://schemas.microsoft.com/office/powerpoint/2010/main" val="204613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A080-78ED-2B11-2087-266DA5DE21A7}"/>
              </a:ext>
            </a:extLst>
          </p:cNvPr>
          <p:cNvSpPr>
            <a:spLocks noGrp="1"/>
          </p:cNvSpPr>
          <p:nvPr>
            <p:ph type="title"/>
          </p:nvPr>
        </p:nvSpPr>
        <p:spPr/>
        <p:txBody>
          <a:bodyPr/>
          <a:lstStyle/>
          <a:p>
            <a:r>
              <a:rPr lang="en-US"/>
              <a:t>Empathy</a:t>
            </a:r>
          </a:p>
        </p:txBody>
      </p:sp>
      <p:sp>
        <p:nvSpPr>
          <p:cNvPr id="3" name="Slide Number Placeholder 2">
            <a:extLst>
              <a:ext uri="{FF2B5EF4-FFF2-40B4-BE49-F238E27FC236}">
                <a16:creationId xmlns:a16="http://schemas.microsoft.com/office/drawing/2014/main" id="{33E81268-D209-4D52-C5C6-3BDB3411272C}"/>
              </a:ext>
            </a:extLst>
          </p:cNvPr>
          <p:cNvSpPr>
            <a:spLocks noGrp="1"/>
          </p:cNvSpPr>
          <p:nvPr>
            <p:ph type="sldNum" sz="quarter" idx="12"/>
          </p:nvPr>
        </p:nvSpPr>
        <p:spPr/>
        <p:txBody>
          <a:bodyPr/>
          <a:lstStyle/>
          <a:p>
            <a:fld id="{C263D6C4-4840-40CC-AC84-17E24B3B7BDE}" type="slidenum">
              <a:rPr lang="en-US" noProof="0" smtClean="0"/>
              <a:pPr/>
              <a:t>31</a:t>
            </a:fld>
            <a:endParaRPr lang="en-US" noProof="0"/>
          </a:p>
        </p:txBody>
      </p:sp>
      <p:sp>
        <p:nvSpPr>
          <p:cNvPr id="4" name="Text Placeholder 3">
            <a:extLst>
              <a:ext uri="{FF2B5EF4-FFF2-40B4-BE49-F238E27FC236}">
                <a16:creationId xmlns:a16="http://schemas.microsoft.com/office/drawing/2014/main" id="{D8C00D70-EE01-7400-32B6-EE4980348317}"/>
              </a:ext>
            </a:extLst>
          </p:cNvPr>
          <p:cNvSpPr>
            <a:spLocks noGrp="1"/>
          </p:cNvSpPr>
          <p:nvPr>
            <p:ph type="body" idx="1"/>
          </p:nvPr>
        </p:nvSpPr>
        <p:spPr/>
        <p:txBody>
          <a:bodyPr>
            <a:normAutofit/>
          </a:bodyPr>
          <a:lstStyle/>
          <a:p>
            <a:r>
              <a:rPr lang="en-US" sz="2800" dirty="0"/>
              <a:t>Empathic Concern</a:t>
            </a:r>
          </a:p>
        </p:txBody>
      </p:sp>
      <p:sp>
        <p:nvSpPr>
          <p:cNvPr id="5" name="Text Placeholder 4">
            <a:extLst>
              <a:ext uri="{FF2B5EF4-FFF2-40B4-BE49-F238E27FC236}">
                <a16:creationId xmlns:a16="http://schemas.microsoft.com/office/drawing/2014/main" id="{5BED9288-8C1E-7ED7-C4FA-BD9A16CD0FC1}"/>
              </a:ext>
            </a:extLst>
          </p:cNvPr>
          <p:cNvSpPr>
            <a:spLocks noGrp="1"/>
          </p:cNvSpPr>
          <p:nvPr>
            <p:ph type="body" sz="quarter" idx="3"/>
          </p:nvPr>
        </p:nvSpPr>
        <p:spPr>
          <a:xfrm>
            <a:off x="558800" y="4013994"/>
            <a:ext cx="5157788" cy="823912"/>
          </a:xfrm>
        </p:spPr>
        <p:txBody>
          <a:bodyPr>
            <a:normAutofit/>
          </a:bodyPr>
          <a:lstStyle/>
          <a:p>
            <a:r>
              <a:rPr lang="en-US" sz="2800" dirty="0"/>
              <a:t>Example</a:t>
            </a:r>
            <a:endParaRPr lang="en-US" sz="3600" dirty="0"/>
          </a:p>
        </p:txBody>
      </p:sp>
      <p:sp>
        <p:nvSpPr>
          <p:cNvPr id="6" name="Content Placeholder 5">
            <a:extLst>
              <a:ext uri="{FF2B5EF4-FFF2-40B4-BE49-F238E27FC236}">
                <a16:creationId xmlns:a16="http://schemas.microsoft.com/office/drawing/2014/main" id="{B122FEC2-F90E-2745-B71B-8D4A465891E2}"/>
              </a:ext>
            </a:extLst>
          </p:cNvPr>
          <p:cNvSpPr>
            <a:spLocks noGrp="1"/>
          </p:cNvSpPr>
          <p:nvPr>
            <p:ph sz="half" idx="2"/>
          </p:nvPr>
        </p:nvSpPr>
        <p:spPr/>
        <p:txBody>
          <a:bodyPr>
            <a:normAutofit/>
          </a:bodyPr>
          <a:lstStyle/>
          <a:p>
            <a:r>
              <a:rPr lang="en-US" sz="2400" dirty="0">
                <a:cs typeface="Arial"/>
              </a:rPr>
              <a:t>This is the ability to sense what another person feels and take action to make a difference or to help</a:t>
            </a:r>
          </a:p>
        </p:txBody>
      </p:sp>
      <p:sp>
        <p:nvSpPr>
          <p:cNvPr id="7" name="Content Placeholder 6">
            <a:extLst>
              <a:ext uri="{FF2B5EF4-FFF2-40B4-BE49-F238E27FC236}">
                <a16:creationId xmlns:a16="http://schemas.microsoft.com/office/drawing/2014/main" id="{636F9A72-B9D4-30AD-E4AB-8A35CAFE114A}"/>
              </a:ext>
            </a:extLst>
          </p:cNvPr>
          <p:cNvSpPr>
            <a:spLocks noGrp="1"/>
          </p:cNvSpPr>
          <p:nvPr>
            <p:ph sz="quarter" idx="4"/>
          </p:nvPr>
        </p:nvSpPr>
        <p:spPr>
          <a:xfrm>
            <a:off x="533400" y="4837906"/>
            <a:ext cx="5183188" cy="3684588"/>
          </a:xfrm>
        </p:spPr>
        <p:txBody>
          <a:bodyPr/>
          <a:lstStyle/>
          <a:p>
            <a:r>
              <a:rPr lang="en-US" sz="2400" dirty="0">
                <a:cs typeface="Arial"/>
              </a:rPr>
              <a:t>A friend loses money that was for their electric bill. You feel their pain, so in turn you give them money to pay their electric bill. </a:t>
            </a:r>
          </a:p>
          <a:p>
            <a:endParaRPr lang="en-US" dirty="0"/>
          </a:p>
        </p:txBody>
      </p:sp>
      <p:pic>
        <p:nvPicPr>
          <p:cNvPr id="8" name="Online Media 7" title="Why we need more empathy in the workplace | Shola Kaye | TEDxPeckham">
            <a:hlinkClick r:id="" action="ppaction://media"/>
            <a:extLst>
              <a:ext uri="{FF2B5EF4-FFF2-40B4-BE49-F238E27FC236}">
                <a16:creationId xmlns:a16="http://schemas.microsoft.com/office/drawing/2014/main" id="{30C4103A-3E59-DB3C-9E16-1C39ACFAE199}"/>
              </a:ext>
            </a:extLst>
          </p:cNvPr>
          <p:cNvPicPr>
            <a:picLocks noRot="1" noChangeAspect="1"/>
          </p:cNvPicPr>
          <p:nvPr>
            <a:videoFile r:link="rId1"/>
          </p:nvPr>
        </p:nvPicPr>
        <p:blipFill>
          <a:blip r:embed="rId4"/>
          <a:stretch>
            <a:fillRect/>
          </a:stretch>
        </p:blipFill>
        <p:spPr>
          <a:xfrm>
            <a:off x="6051550" y="2132955"/>
            <a:ext cx="5535612" cy="3127621"/>
          </a:xfrm>
          <a:prstGeom prst="rect">
            <a:avLst/>
          </a:prstGeom>
        </p:spPr>
      </p:pic>
    </p:spTree>
    <p:extLst>
      <p:ext uri="{BB962C8B-B14F-4D97-AF65-F5344CB8AC3E}">
        <p14:creationId xmlns:p14="http://schemas.microsoft.com/office/powerpoint/2010/main" val="255644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build="p"/>
      <p:bldP spid="5" grpId="0" build="p"/>
      <p:bldP spid="6" grpId="0" build="p"/>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2E54-F5EA-12D9-15CC-80E004712182}"/>
              </a:ext>
            </a:extLst>
          </p:cNvPr>
          <p:cNvSpPr>
            <a:spLocks noGrp="1"/>
          </p:cNvSpPr>
          <p:nvPr>
            <p:ph type="title"/>
          </p:nvPr>
        </p:nvSpPr>
        <p:spPr/>
        <p:txBody>
          <a:bodyPr/>
          <a:lstStyle/>
          <a:p>
            <a:r>
              <a:rPr lang="en-US"/>
              <a:t>Empathy</a:t>
            </a:r>
          </a:p>
        </p:txBody>
      </p:sp>
      <p:sp>
        <p:nvSpPr>
          <p:cNvPr id="3" name="Slide Number Placeholder 2">
            <a:extLst>
              <a:ext uri="{FF2B5EF4-FFF2-40B4-BE49-F238E27FC236}">
                <a16:creationId xmlns:a16="http://schemas.microsoft.com/office/drawing/2014/main" id="{D1AD15E6-9E2A-FE95-462F-9E8322E592BE}"/>
              </a:ext>
            </a:extLst>
          </p:cNvPr>
          <p:cNvSpPr>
            <a:spLocks noGrp="1"/>
          </p:cNvSpPr>
          <p:nvPr>
            <p:ph type="sldNum" sz="quarter" idx="12"/>
          </p:nvPr>
        </p:nvSpPr>
        <p:spPr/>
        <p:txBody>
          <a:bodyPr/>
          <a:lstStyle/>
          <a:p>
            <a:fld id="{C263D6C4-4840-40CC-AC84-17E24B3B7BDE}" type="slidenum">
              <a:rPr lang="en-US" noProof="0" smtClean="0"/>
              <a:pPr/>
              <a:t>32</a:t>
            </a:fld>
            <a:endParaRPr lang="en-US" noProof="0"/>
          </a:p>
        </p:txBody>
      </p:sp>
      <p:sp>
        <p:nvSpPr>
          <p:cNvPr id="4" name="Content Placeholder 3">
            <a:extLst>
              <a:ext uri="{FF2B5EF4-FFF2-40B4-BE49-F238E27FC236}">
                <a16:creationId xmlns:a16="http://schemas.microsoft.com/office/drawing/2014/main" id="{BAFEBA61-5823-1C60-9567-C7977E047040}"/>
              </a:ext>
            </a:extLst>
          </p:cNvPr>
          <p:cNvSpPr>
            <a:spLocks noGrp="1"/>
          </p:cNvSpPr>
          <p:nvPr>
            <p:ph idx="1"/>
          </p:nvPr>
        </p:nvSpPr>
        <p:spPr/>
        <p:txBody>
          <a:bodyPr>
            <a:normAutofit/>
          </a:bodyPr>
          <a:lstStyle/>
          <a:p>
            <a:r>
              <a:rPr lang="en-US" sz="3600"/>
              <a:t>Ways to Build Empathy</a:t>
            </a:r>
          </a:p>
          <a:p>
            <a:pPr lvl="1"/>
            <a:r>
              <a:rPr lang="en-US" sz="3200"/>
              <a:t>Develop a curiosity about people you don’t know well. </a:t>
            </a:r>
          </a:p>
          <a:p>
            <a:pPr lvl="1"/>
            <a:r>
              <a:rPr lang="en-US" sz="3200"/>
              <a:t>Step outside your comfort zone. </a:t>
            </a:r>
          </a:p>
          <a:p>
            <a:pPr lvl="1"/>
            <a:r>
              <a:rPr lang="en-US" sz="3200"/>
              <a:t>Be open to receiving feedback.</a:t>
            </a:r>
          </a:p>
          <a:p>
            <a:pPr lvl="1"/>
            <a:r>
              <a:rPr lang="en-US" sz="3200"/>
              <a:t>Examine any biases you may have.</a:t>
            </a:r>
          </a:p>
          <a:p>
            <a:pPr lvl="1"/>
            <a:r>
              <a:rPr lang="en-US" sz="3200"/>
              <a:t>Walk in others’ shoes.</a:t>
            </a:r>
          </a:p>
          <a:p>
            <a:pPr lvl="1"/>
            <a:r>
              <a:rPr lang="en-US" sz="3200"/>
              <a:t>Have difficult conversations.</a:t>
            </a:r>
          </a:p>
          <a:p>
            <a:pPr lvl="1"/>
            <a:r>
              <a:rPr lang="en-US" sz="3200"/>
              <a:t>Join important causes. </a:t>
            </a:r>
          </a:p>
        </p:txBody>
      </p:sp>
    </p:spTree>
    <p:extLst>
      <p:ext uri="{BB962C8B-B14F-4D97-AF65-F5344CB8AC3E}">
        <p14:creationId xmlns:p14="http://schemas.microsoft.com/office/powerpoint/2010/main" val="313098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1911F-DD81-DB8A-B700-02C073AB7031}"/>
              </a:ext>
            </a:extLst>
          </p:cNvPr>
          <p:cNvSpPr>
            <a:spLocks noGrp="1"/>
          </p:cNvSpPr>
          <p:nvPr>
            <p:ph type="title"/>
          </p:nvPr>
        </p:nvSpPr>
        <p:spPr/>
        <p:txBody>
          <a:bodyPr/>
          <a:lstStyle/>
          <a:p>
            <a:r>
              <a:rPr lang="en-US" dirty="0"/>
              <a:t>Empathy</a:t>
            </a:r>
          </a:p>
        </p:txBody>
      </p:sp>
      <p:sp>
        <p:nvSpPr>
          <p:cNvPr id="3" name="Slide Number Placeholder 2">
            <a:extLst>
              <a:ext uri="{FF2B5EF4-FFF2-40B4-BE49-F238E27FC236}">
                <a16:creationId xmlns:a16="http://schemas.microsoft.com/office/drawing/2014/main" id="{60229646-052A-8B1C-FBC1-DD5AC66F4B6E}"/>
              </a:ext>
            </a:extLst>
          </p:cNvPr>
          <p:cNvSpPr>
            <a:spLocks noGrp="1"/>
          </p:cNvSpPr>
          <p:nvPr>
            <p:ph type="sldNum" sz="quarter" idx="12"/>
          </p:nvPr>
        </p:nvSpPr>
        <p:spPr/>
        <p:txBody>
          <a:bodyPr/>
          <a:lstStyle/>
          <a:p>
            <a:fld id="{C263D6C4-4840-40CC-AC84-17E24B3B7BDE}" type="slidenum">
              <a:rPr lang="en-US" noProof="0" smtClean="0"/>
              <a:pPr/>
              <a:t>33</a:t>
            </a:fld>
            <a:endParaRPr lang="en-US" noProof="0"/>
          </a:p>
        </p:txBody>
      </p:sp>
      <p:pic>
        <p:nvPicPr>
          <p:cNvPr id="5" name="OfClamChowderandComf (1)" descr="Video presentation of Panera Bread Story found at https://patch.com/new-hampshire/nashua/a-bowl-of-soup-and-a-simple-gesture-of-kindness">
            <a:hlinkClick r:id="" action="ppaction://media"/>
            <a:extLst>
              <a:ext uri="{FF2B5EF4-FFF2-40B4-BE49-F238E27FC236}">
                <a16:creationId xmlns:a16="http://schemas.microsoft.com/office/drawing/2014/main" id="{38A6A57F-D1B3-E4C2-E120-F00633413E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8101" y="1356189"/>
            <a:ext cx="8815798" cy="4958886"/>
          </a:xfrm>
          <a:prstGeom prst="rect">
            <a:avLst/>
          </a:prstGeom>
        </p:spPr>
      </p:pic>
    </p:spTree>
    <p:extLst>
      <p:ext uri="{BB962C8B-B14F-4D97-AF65-F5344CB8AC3E}">
        <p14:creationId xmlns:p14="http://schemas.microsoft.com/office/powerpoint/2010/main" val="84566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66CA-0428-B70F-7DE2-26B6CB791A97}"/>
              </a:ext>
            </a:extLst>
          </p:cNvPr>
          <p:cNvSpPr>
            <a:spLocks noGrp="1"/>
          </p:cNvSpPr>
          <p:nvPr>
            <p:ph type="title"/>
          </p:nvPr>
        </p:nvSpPr>
        <p:spPr/>
        <p:txBody>
          <a:bodyPr/>
          <a:lstStyle/>
          <a:p>
            <a:r>
              <a:rPr lang="en-US"/>
              <a:t>Empathy</a:t>
            </a:r>
          </a:p>
        </p:txBody>
      </p:sp>
      <p:sp>
        <p:nvSpPr>
          <p:cNvPr id="3" name="Slide Number Placeholder 2">
            <a:extLst>
              <a:ext uri="{FF2B5EF4-FFF2-40B4-BE49-F238E27FC236}">
                <a16:creationId xmlns:a16="http://schemas.microsoft.com/office/drawing/2014/main" id="{0A2A8D79-D166-280C-59A8-940D3F42A9E5}"/>
              </a:ext>
            </a:extLst>
          </p:cNvPr>
          <p:cNvSpPr>
            <a:spLocks noGrp="1"/>
          </p:cNvSpPr>
          <p:nvPr>
            <p:ph type="sldNum" sz="quarter" idx="12"/>
          </p:nvPr>
        </p:nvSpPr>
        <p:spPr/>
        <p:txBody>
          <a:bodyPr/>
          <a:lstStyle/>
          <a:p>
            <a:fld id="{C263D6C4-4840-40CC-AC84-17E24B3B7BDE}" type="slidenum">
              <a:rPr lang="en-US" noProof="0" smtClean="0"/>
              <a:pPr/>
              <a:t>34</a:t>
            </a:fld>
            <a:endParaRPr lang="en-US" noProof="0"/>
          </a:p>
        </p:txBody>
      </p:sp>
      <p:sp>
        <p:nvSpPr>
          <p:cNvPr id="4" name="Content Placeholder 3">
            <a:extLst>
              <a:ext uri="{FF2B5EF4-FFF2-40B4-BE49-F238E27FC236}">
                <a16:creationId xmlns:a16="http://schemas.microsoft.com/office/drawing/2014/main" id="{13A18653-2A8E-3EBB-D0F6-A76A6F615604}"/>
              </a:ext>
            </a:extLst>
          </p:cNvPr>
          <p:cNvSpPr>
            <a:spLocks noGrp="1"/>
          </p:cNvSpPr>
          <p:nvPr>
            <p:ph idx="1"/>
          </p:nvPr>
        </p:nvSpPr>
        <p:spPr/>
        <p:txBody>
          <a:bodyPr>
            <a:normAutofit fontScale="92500" lnSpcReduction="10000"/>
          </a:bodyPr>
          <a:lstStyle/>
          <a:p>
            <a:pPr marL="457200" indent="-457200">
              <a:buFont typeface="+mj-lt"/>
              <a:buAutoNum type="arabicPeriod"/>
            </a:pPr>
            <a:r>
              <a:rPr lang="en-US" sz="2800">
                <a:solidFill>
                  <a:schemeClr val="bg1"/>
                </a:solidFill>
              </a:rPr>
              <a:t>What type of empathy did Brandon display?</a:t>
            </a:r>
          </a:p>
          <a:p>
            <a:pPr marL="457200" indent="-457200">
              <a:buFont typeface="+mj-lt"/>
              <a:buAutoNum type="arabicPeriod"/>
            </a:pPr>
            <a:endParaRPr lang="en-US" sz="2800">
              <a:solidFill>
                <a:schemeClr val="bg1"/>
              </a:solidFill>
            </a:endParaRPr>
          </a:p>
          <a:p>
            <a:pPr marL="457200" indent="-457200">
              <a:buFont typeface="+mj-lt"/>
              <a:buAutoNum type="arabicPeriod"/>
            </a:pPr>
            <a:r>
              <a:rPr lang="en-US" sz="2800">
                <a:solidFill>
                  <a:schemeClr val="bg1"/>
                </a:solidFill>
              </a:rPr>
              <a:t>What type of empathy did the manager of Panera Bread display? </a:t>
            </a:r>
          </a:p>
          <a:p>
            <a:pPr marL="457200" indent="-457200">
              <a:buFont typeface="+mj-lt"/>
              <a:buAutoNum type="arabicPeriod"/>
            </a:pPr>
            <a:endParaRPr lang="en-US" sz="2800">
              <a:solidFill>
                <a:schemeClr val="bg1"/>
              </a:solidFill>
            </a:endParaRPr>
          </a:p>
          <a:p>
            <a:pPr marL="457200" indent="-457200">
              <a:buFont typeface="+mj-lt"/>
              <a:buAutoNum type="arabicPeriod"/>
            </a:pPr>
            <a:r>
              <a:rPr lang="en-US" sz="2800">
                <a:solidFill>
                  <a:schemeClr val="bg1"/>
                </a:solidFill>
              </a:rPr>
              <a:t>What empathy-building strategies did Brandon display? </a:t>
            </a:r>
          </a:p>
          <a:p>
            <a:pPr marL="457200" indent="-457200">
              <a:buFont typeface="+mj-lt"/>
              <a:buAutoNum type="arabicPeriod"/>
            </a:pPr>
            <a:endParaRPr lang="en-US" sz="2800">
              <a:solidFill>
                <a:schemeClr val="bg1"/>
              </a:solidFill>
            </a:endParaRPr>
          </a:p>
          <a:p>
            <a:pPr marL="457200" indent="-457200">
              <a:buFont typeface="+mj-lt"/>
              <a:buAutoNum type="arabicPeriod"/>
            </a:pPr>
            <a:r>
              <a:rPr lang="en-US" sz="2800">
                <a:solidFill>
                  <a:schemeClr val="bg1"/>
                </a:solidFill>
              </a:rPr>
              <a:t>What type of empathy-building strategies did the manager display? </a:t>
            </a:r>
          </a:p>
          <a:p>
            <a:pPr marL="457200" indent="-457200">
              <a:buFont typeface="+mj-lt"/>
              <a:buAutoNum type="arabicPeriod"/>
            </a:pPr>
            <a:endParaRPr lang="en-US" sz="2800">
              <a:solidFill>
                <a:schemeClr val="bg1"/>
              </a:solidFill>
            </a:endParaRPr>
          </a:p>
          <a:p>
            <a:pPr marL="457200" indent="-457200">
              <a:buFont typeface="+mj-lt"/>
              <a:buAutoNum type="arabicPeriod"/>
            </a:pPr>
            <a:r>
              <a:rPr lang="en-US" sz="2800">
                <a:solidFill>
                  <a:schemeClr val="bg1"/>
                </a:solidFill>
              </a:rPr>
              <a:t>Brandon’s story eventually went viral about the caring and considerate action of not only himself but of the manager as well.</a:t>
            </a:r>
          </a:p>
          <a:p>
            <a:pPr marL="0" indent="0">
              <a:buNone/>
            </a:pPr>
            <a:endParaRPr lang="en-US"/>
          </a:p>
        </p:txBody>
      </p:sp>
    </p:spTree>
    <p:extLst>
      <p:ext uri="{BB962C8B-B14F-4D97-AF65-F5344CB8AC3E}">
        <p14:creationId xmlns:p14="http://schemas.microsoft.com/office/powerpoint/2010/main" val="152261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FC7C-A0C7-53F7-7732-5595CD8D26D3}"/>
              </a:ext>
            </a:extLst>
          </p:cNvPr>
          <p:cNvSpPr>
            <a:spLocks noGrp="1"/>
          </p:cNvSpPr>
          <p:nvPr>
            <p:ph type="title"/>
          </p:nvPr>
        </p:nvSpPr>
        <p:spPr>
          <a:xfrm>
            <a:off x="444500" y="542925"/>
            <a:ext cx="11214100" cy="535531"/>
          </a:xfrm>
        </p:spPr>
        <p:txBody>
          <a:bodyPr wrap="square" anchor="t">
            <a:normAutofit/>
          </a:bodyPr>
          <a:lstStyle/>
          <a:p>
            <a:r>
              <a:rPr lang="en-US"/>
              <a:t>Social Skills</a:t>
            </a:r>
          </a:p>
        </p:txBody>
      </p:sp>
      <p:sp>
        <p:nvSpPr>
          <p:cNvPr id="3" name="Slide Number Placeholder 2">
            <a:extLst>
              <a:ext uri="{FF2B5EF4-FFF2-40B4-BE49-F238E27FC236}">
                <a16:creationId xmlns:a16="http://schemas.microsoft.com/office/drawing/2014/main" id="{F9176434-9C8F-069F-BA67-54DD03A00152}"/>
              </a:ext>
            </a:extLst>
          </p:cNvPr>
          <p:cNvSpPr>
            <a:spLocks noGrp="1"/>
          </p:cNvSpPr>
          <p:nvPr>
            <p:ph type="sldNum" sz="quarter" idx="12"/>
          </p:nvPr>
        </p:nvSpPr>
        <p:spPr>
          <a:xfrm>
            <a:off x="11252200" y="6315075"/>
            <a:ext cx="406400" cy="365125"/>
          </a:xfrm>
        </p:spPr>
        <p:txBody>
          <a:bodyPr anchor="ctr">
            <a:normAutofit/>
          </a:bodyPr>
          <a:lstStyle/>
          <a:p>
            <a:pPr>
              <a:spcAft>
                <a:spcPts val="600"/>
              </a:spcAft>
            </a:pPr>
            <a:fld id="{C263D6C4-4840-40CC-AC84-17E24B3B7BDE}" type="slidenum">
              <a:rPr lang="en-US" noProof="0" smtClean="0"/>
              <a:pPr>
                <a:spcAft>
                  <a:spcPts val="600"/>
                </a:spcAft>
              </a:pPr>
              <a:t>35</a:t>
            </a:fld>
            <a:endParaRPr lang="en-US" noProof="0"/>
          </a:p>
        </p:txBody>
      </p:sp>
      <p:pic>
        <p:nvPicPr>
          <p:cNvPr id="5" name="Picture 5" descr="Diagram&#10;&#10;Description automatically generated">
            <a:extLst>
              <a:ext uri="{FF2B5EF4-FFF2-40B4-BE49-F238E27FC236}">
                <a16:creationId xmlns:a16="http://schemas.microsoft.com/office/drawing/2014/main" id="{5A2C5AC7-3EBE-D866-574E-5960559A1346}"/>
              </a:ext>
            </a:extLst>
          </p:cNvPr>
          <p:cNvPicPr>
            <a:picLocks noGrp="1" noChangeAspect="1"/>
          </p:cNvPicPr>
          <p:nvPr>
            <p:ph sz="half" idx="1"/>
          </p:nvPr>
        </p:nvPicPr>
        <p:blipFill>
          <a:blip r:embed="rId3"/>
          <a:stretch>
            <a:fillRect/>
          </a:stretch>
        </p:blipFill>
        <p:spPr>
          <a:xfrm>
            <a:off x="447113" y="1517715"/>
            <a:ext cx="5176941" cy="4659248"/>
          </a:xfrm>
          <a:noFill/>
        </p:spPr>
      </p:pic>
      <p:sp>
        <p:nvSpPr>
          <p:cNvPr id="10" name="Content Placeholder 4">
            <a:extLst>
              <a:ext uri="{FF2B5EF4-FFF2-40B4-BE49-F238E27FC236}">
                <a16:creationId xmlns:a16="http://schemas.microsoft.com/office/drawing/2014/main" id="{38E344CD-1DD6-ADB6-307C-75BB6F125EC5}"/>
              </a:ext>
            </a:extLst>
          </p:cNvPr>
          <p:cNvSpPr>
            <a:spLocks noGrp="1"/>
          </p:cNvSpPr>
          <p:nvPr>
            <p:ph sz="half" idx="2"/>
          </p:nvPr>
        </p:nvSpPr>
        <p:spPr>
          <a:xfrm>
            <a:off x="5763491" y="1517715"/>
            <a:ext cx="5981396" cy="4659248"/>
          </a:xfrm>
        </p:spPr>
        <p:txBody>
          <a:bodyPr>
            <a:normAutofit/>
          </a:bodyPr>
          <a:lstStyle/>
          <a:p>
            <a:pPr marL="742950" lvl="1" indent="-285750">
              <a:buFont typeface="Arial" panose="020B0604020202020204" pitchFamily="34" charset="0"/>
              <a:buChar char="•"/>
            </a:pPr>
            <a:r>
              <a:rPr lang="en-US" sz="2000" b="1">
                <a:cs typeface="Calibri" panose="020F0502020204030204" pitchFamily="34" charset="0"/>
              </a:rPr>
              <a:t>Communication</a:t>
            </a:r>
            <a:r>
              <a:rPr lang="en-US" sz="2000">
                <a:cs typeface="Calibri" panose="020F0502020204030204" pitchFamily="34" charset="0"/>
              </a:rPr>
              <a:t>: how we connect with others</a:t>
            </a:r>
          </a:p>
          <a:p>
            <a:pPr marL="742950" lvl="1" indent="-285750">
              <a:buFont typeface="Arial" panose="020B0604020202020204" pitchFamily="34" charset="0"/>
              <a:buChar char="•"/>
            </a:pPr>
            <a:r>
              <a:rPr lang="en-US" sz="2000" b="1">
                <a:cs typeface="Calibri" panose="020F0502020204030204" pitchFamily="34" charset="0"/>
              </a:rPr>
              <a:t>Influence</a:t>
            </a:r>
            <a:r>
              <a:rPr lang="en-US" sz="2000">
                <a:cs typeface="Calibri" panose="020F0502020204030204" pitchFamily="34" charset="0"/>
              </a:rPr>
              <a:t>: “smoothly guiding the others toward a direction that is valuable [for both parties]” (Wind4Change, 2021).</a:t>
            </a:r>
          </a:p>
          <a:p>
            <a:pPr marL="742950" lvl="1" indent="-285750">
              <a:buFont typeface="Arial" panose="020B0604020202020204" pitchFamily="34" charset="0"/>
              <a:buChar char="•"/>
            </a:pPr>
            <a:r>
              <a:rPr lang="en-US" sz="2000" b="1">
                <a:cs typeface="Calibri" panose="020F0502020204030204" pitchFamily="34" charset="0"/>
              </a:rPr>
              <a:t>Collaboration and Cooperation</a:t>
            </a:r>
            <a:r>
              <a:rPr lang="en-US" sz="2000">
                <a:cs typeface="Calibri" panose="020F0502020204030204" pitchFamily="34" charset="0"/>
              </a:rPr>
              <a:t>: “working with others [toward] a common goal” (Wind4Change, 2021). </a:t>
            </a:r>
          </a:p>
          <a:p>
            <a:pPr marL="742950" lvl="1" indent="-285750">
              <a:buFont typeface="Arial" panose="020B0604020202020204" pitchFamily="34" charset="0"/>
              <a:buChar char="•"/>
            </a:pPr>
            <a:r>
              <a:rPr lang="en-US" sz="2000" b="1">
                <a:cs typeface="Calibri" panose="020F0502020204030204" pitchFamily="34" charset="0"/>
              </a:rPr>
              <a:t>Conflict Management</a:t>
            </a:r>
            <a:r>
              <a:rPr lang="en-US" sz="2000">
                <a:cs typeface="Calibri" panose="020F0502020204030204" pitchFamily="34" charset="0"/>
              </a:rPr>
              <a:t>: the art of resolving, managing, and preventing conflict.</a:t>
            </a:r>
            <a:endParaRPr lang="en-US" sz="2000" b="1">
              <a:cs typeface="Calibri" panose="020F0502020204030204" pitchFamily="34" charset="0"/>
            </a:endParaRPr>
          </a:p>
          <a:p>
            <a:pPr marL="742950" lvl="1" indent="-285750">
              <a:buFont typeface="Arial" panose="020B0604020202020204" pitchFamily="34" charset="0"/>
              <a:buChar char="•"/>
            </a:pPr>
            <a:r>
              <a:rPr lang="en-US" sz="2000" b="1">
                <a:cs typeface="Calibri" panose="020F0502020204030204" pitchFamily="34" charset="0"/>
              </a:rPr>
              <a:t>Leadership</a:t>
            </a:r>
            <a:r>
              <a:rPr lang="en-US" sz="2000">
                <a:cs typeface="Calibri" panose="020F0502020204030204" pitchFamily="34" charset="0"/>
              </a:rPr>
              <a:t>: the ability to guide people</a:t>
            </a:r>
          </a:p>
          <a:p>
            <a:pPr marL="742950" lvl="1" indent="-285750">
              <a:buFont typeface="Arial" panose="020B0604020202020204" pitchFamily="34" charset="0"/>
              <a:buChar char="•"/>
            </a:pPr>
            <a:r>
              <a:rPr lang="en-US" sz="2000" b="1">
                <a:cs typeface="Calibri" panose="020F0502020204030204" pitchFamily="34" charset="0"/>
              </a:rPr>
              <a:t>Change Catalyst</a:t>
            </a:r>
            <a:r>
              <a:rPr lang="en-US" sz="2000">
                <a:cs typeface="Calibri" panose="020F0502020204030204" pitchFamily="34" charset="0"/>
              </a:rPr>
              <a:t>: understanding when to initiate and how to manage change. </a:t>
            </a:r>
          </a:p>
          <a:p>
            <a:pPr marL="742950" lvl="1" indent="-285750">
              <a:buFont typeface="Arial" panose="020B0604020202020204" pitchFamily="34" charset="0"/>
              <a:buChar char="•"/>
            </a:pPr>
            <a:r>
              <a:rPr lang="en-US" sz="2000" b="1">
                <a:cs typeface="Calibri" panose="020F0502020204030204" pitchFamily="34" charset="0"/>
              </a:rPr>
              <a:t>Building Bonds</a:t>
            </a:r>
            <a:r>
              <a:rPr lang="en-US" sz="2000">
                <a:cs typeface="Calibri" panose="020F0502020204030204" pitchFamily="34" charset="0"/>
              </a:rPr>
              <a:t>: building and maintaining meaningful relationships. </a:t>
            </a:r>
          </a:p>
          <a:p>
            <a:pPr marL="0" indent="0">
              <a:buNone/>
            </a:pPr>
            <a:endParaRPr lang="en-US"/>
          </a:p>
        </p:txBody>
      </p:sp>
    </p:spTree>
    <p:extLst>
      <p:ext uri="{BB962C8B-B14F-4D97-AF65-F5344CB8AC3E}">
        <p14:creationId xmlns:p14="http://schemas.microsoft.com/office/powerpoint/2010/main" val="339632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 calcmode="lin" valueType="num">
                                      <p:cBhvr additive="base">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1464-AA5D-98B7-903A-E9F77B6405EA}"/>
              </a:ext>
            </a:extLst>
          </p:cNvPr>
          <p:cNvSpPr>
            <a:spLocks noGrp="1"/>
          </p:cNvSpPr>
          <p:nvPr>
            <p:ph type="title"/>
          </p:nvPr>
        </p:nvSpPr>
        <p:spPr>
          <a:xfrm>
            <a:off x="444500" y="542925"/>
            <a:ext cx="11214100" cy="535531"/>
          </a:xfrm>
        </p:spPr>
        <p:txBody>
          <a:bodyPr wrap="square" anchor="t">
            <a:normAutofit/>
          </a:bodyPr>
          <a:lstStyle/>
          <a:p>
            <a:r>
              <a:rPr lang="en-US"/>
              <a:t>Social Skills</a:t>
            </a:r>
          </a:p>
        </p:txBody>
      </p:sp>
      <p:sp>
        <p:nvSpPr>
          <p:cNvPr id="3" name="Slide Number Placeholder 2">
            <a:extLst>
              <a:ext uri="{FF2B5EF4-FFF2-40B4-BE49-F238E27FC236}">
                <a16:creationId xmlns:a16="http://schemas.microsoft.com/office/drawing/2014/main" id="{940EB409-A87B-51E1-939C-CF303573307B}"/>
              </a:ext>
            </a:extLst>
          </p:cNvPr>
          <p:cNvSpPr>
            <a:spLocks noGrp="1"/>
          </p:cNvSpPr>
          <p:nvPr>
            <p:ph type="sldNum" sz="quarter" idx="12"/>
          </p:nvPr>
        </p:nvSpPr>
        <p:spPr>
          <a:xfrm>
            <a:off x="11252200" y="6315075"/>
            <a:ext cx="406400" cy="365125"/>
          </a:xfrm>
        </p:spPr>
        <p:txBody>
          <a:bodyPr anchor="ctr">
            <a:normAutofit/>
          </a:bodyPr>
          <a:lstStyle/>
          <a:p>
            <a:pPr>
              <a:spcAft>
                <a:spcPts val="600"/>
              </a:spcAft>
            </a:pPr>
            <a:fld id="{C263D6C4-4840-40CC-AC84-17E24B3B7BDE}" type="slidenum">
              <a:rPr lang="en-US" noProof="0" smtClean="0"/>
              <a:pPr>
                <a:spcAft>
                  <a:spcPts val="600"/>
                </a:spcAft>
              </a:pPr>
              <a:t>36</a:t>
            </a:fld>
            <a:endParaRPr lang="en-US" noProof="0"/>
          </a:p>
        </p:txBody>
      </p:sp>
      <p:sp>
        <p:nvSpPr>
          <p:cNvPr id="11" name="Text Placeholder 3">
            <a:extLst>
              <a:ext uri="{FF2B5EF4-FFF2-40B4-BE49-F238E27FC236}">
                <a16:creationId xmlns:a16="http://schemas.microsoft.com/office/drawing/2014/main" id="{6B7F016E-F351-06B0-10DA-A69455B353DD}"/>
              </a:ext>
            </a:extLst>
          </p:cNvPr>
          <p:cNvSpPr>
            <a:spLocks noGrp="1"/>
          </p:cNvSpPr>
          <p:nvPr>
            <p:ph type="body" sz="half" idx="2"/>
          </p:nvPr>
        </p:nvSpPr>
        <p:spPr>
          <a:xfrm>
            <a:off x="443366" y="1444649"/>
            <a:ext cx="5294961" cy="4579079"/>
          </a:xfrm>
        </p:spPr>
        <p:txBody>
          <a:bodyPr/>
          <a:lstStyle/>
          <a:p>
            <a:r>
              <a:rPr lang="en-US" sz="2800"/>
              <a:t>Benefits of Strong Social Skills</a:t>
            </a:r>
          </a:p>
          <a:p>
            <a:pPr marL="285750" indent="-285750">
              <a:buFont typeface="Arial" panose="020B0604020202020204" pitchFamily="34" charset="0"/>
              <a:buChar char="•"/>
            </a:pPr>
            <a:r>
              <a:rPr lang="en-US" sz="2400"/>
              <a:t>Meaningful Relationships</a:t>
            </a:r>
          </a:p>
          <a:p>
            <a:pPr marL="285750" indent="-285750">
              <a:buFont typeface="Arial" panose="020B0604020202020204" pitchFamily="34" charset="0"/>
              <a:buChar char="•"/>
            </a:pPr>
            <a:r>
              <a:rPr lang="en-US" sz="2400"/>
              <a:t>Understanding yourself and others</a:t>
            </a:r>
          </a:p>
          <a:p>
            <a:pPr marL="285750" indent="-285750">
              <a:buFont typeface="Arial" panose="020B0604020202020204" pitchFamily="34" charset="0"/>
              <a:buChar char="•"/>
            </a:pPr>
            <a:r>
              <a:rPr lang="en-US" sz="2400"/>
              <a:t>Increase productivity and workplace performance</a:t>
            </a:r>
          </a:p>
          <a:p>
            <a:pPr marL="285750" indent="-285750">
              <a:buFont typeface="Arial" panose="020B0604020202020204" pitchFamily="34" charset="0"/>
              <a:buChar char="•"/>
            </a:pPr>
            <a:r>
              <a:rPr lang="en-US" sz="2400"/>
              <a:t>Helps prevent loneliness and isolation. </a:t>
            </a:r>
          </a:p>
          <a:p>
            <a:pPr marL="285750" indent="-285750">
              <a:buFont typeface="Arial" panose="020B0604020202020204" pitchFamily="34" charset="0"/>
              <a:buChar char="•"/>
            </a:pPr>
            <a:r>
              <a:rPr lang="en-US" sz="2400"/>
              <a:t>Physical Health Benefits</a:t>
            </a:r>
          </a:p>
          <a:p>
            <a:endParaRPr lang="en-US"/>
          </a:p>
        </p:txBody>
      </p:sp>
      <p:pic>
        <p:nvPicPr>
          <p:cNvPr id="6" name="Content Placeholder 5" descr="Students gathered in amphitheater">
            <a:extLst>
              <a:ext uri="{FF2B5EF4-FFF2-40B4-BE49-F238E27FC236}">
                <a16:creationId xmlns:a16="http://schemas.microsoft.com/office/drawing/2014/main" id="{2FFDA1FA-EBEF-EAAC-4BCC-CF82D1B58109}"/>
              </a:ext>
            </a:extLst>
          </p:cNvPr>
          <p:cNvPicPr>
            <a:picLocks noGrp="1" noChangeAspect="1"/>
          </p:cNvPicPr>
          <p:nvPr>
            <p:ph idx="1"/>
          </p:nvPr>
        </p:nvPicPr>
        <p:blipFill rotWithShape="1">
          <a:blip r:embed="rId3"/>
          <a:srcRect l="8627" r="18009" b="10844"/>
          <a:stretch/>
        </p:blipFill>
        <p:spPr>
          <a:xfrm>
            <a:off x="5915608" y="1444649"/>
            <a:ext cx="5645020" cy="4579079"/>
          </a:xfrm>
          <a:noFill/>
        </p:spPr>
      </p:pic>
    </p:spTree>
    <p:extLst>
      <p:ext uri="{BB962C8B-B14F-4D97-AF65-F5344CB8AC3E}">
        <p14:creationId xmlns:p14="http://schemas.microsoft.com/office/powerpoint/2010/main" val="123290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592A9-6AEC-AC94-0C0C-FE9ECEA50051}"/>
              </a:ext>
            </a:extLst>
          </p:cNvPr>
          <p:cNvSpPr>
            <a:spLocks noGrp="1"/>
          </p:cNvSpPr>
          <p:nvPr>
            <p:ph type="title"/>
          </p:nvPr>
        </p:nvSpPr>
        <p:spPr/>
        <p:txBody>
          <a:bodyPr/>
          <a:lstStyle/>
          <a:p>
            <a:r>
              <a:rPr lang="en-US" dirty="0"/>
              <a:t>Social Skills</a:t>
            </a:r>
          </a:p>
        </p:txBody>
      </p:sp>
      <p:sp>
        <p:nvSpPr>
          <p:cNvPr id="13" name="Slide Number Placeholder 12">
            <a:extLst>
              <a:ext uri="{FF2B5EF4-FFF2-40B4-BE49-F238E27FC236}">
                <a16:creationId xmlns:a16="http://schemas.microsoft.com/office/drawing/2014/main" id="{7E58C7B8-4249-0D08-1F6C-8D883B9A9B14}"/>
              </a:ext>
            </a:extLst>
          </p:cNvPr>
          <p:cNvSpPr>
            <a:spLocks noGrp="1"/>
          </p:cNvSpPr>
          <p:nvPr>
            <p:ph type="sldNum" sz="quarter" idx="12"/>
          </p:nvPr>
        </p:nvSpPr>
        <p:spPr/>
        <p:txBody>
          <a:bodyPr/>
          <a:lstStyle/>
          <a:p>
            <a:fld id="{C263D6C4-4840-40CC-AC84-17E24B3B7BDE}" type="slidenum">
              <a:rPr lang="en-US" noProof="0" smtClean="0"/>
              <a:pPr/>
              <a:t>37</a:t>
            </a:fld>
            <a:endParaRPr lang="en-US" noProof="0"/>
          </a:p>
        </p:txBody>
      </p:sp>
      <p:sp>
        <p:nvSpPr>
          <p:cNvPr id="28" name="Rectangle 27">
            <a:extLst>
              <a:ext uri="{FF2B5EF4-FFF2-40B4-BE49-F238E27FC236}">
                <a16:creationId xmlns:a16="http://schemas.microsoft.com/office/drawing/2014/main" id="{5552A318-CA3C-BB7B-195C-9717CCD8397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66775" y="3533775"/>
            <a:ext cx="10385425" cy="535531"/>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Placeholder 18" descr="Influencer with solid fill">
            <a:extLst>
              <a:ext uri="{FF2B5EF4-FFF2-40B4-BE49-F238E27FC236}">
                <a16:creationId xmlns:a16="http://schemas.microsoft.com/office/drawing/2014/main" id="{D47ED173-3E2F-F3D2-C828-3BB74E675760}"/>
              </a:ext>
            </a:extLst>
          </p:cNvPr>
          <p:cNvPicPr>
            <a:picLocks noGrp="1" noChangeAspect="1"/>
          </p:cNvPicPr>
          <p:nvPr>
            <p:ph type="pic" sz="quarter" idx="14"/>
          </p:nvPr>
        </p:nvPicPr>
        <p:blipFill>
          <a:blip r:embed="rId3">
            <a:extLst>
              <a:ext uri="{96DAC541-7B7A-43D3-8B79-37D633B846F1}">
                <asvg:svgBlip xmlns:asvg="http://schemas.microsoft.com/office/drawing/2016/SVG/main" r:embed="rId4"/>
              </a:ext>
            </a:extLst>
          </a:blip>
          <a:srcRect/>
          <a:stretch>
            <a:fillRect/>
          </a:stretch>
        </p:blipFill>
        <p:spPr>
          <a:xfrm>
            <a:off x="2129824" y="4009774"/>
            <a:ext cx="1258888" cy="1258888"/>
          </a:xfrm>
        </p:spPr>
      </p:pic>
      <p:pic>
        <p:nvPicPr>
          <p:cNvPr id="21" name="Picture Placeholder 20" descr="Cheers with solid fill">
            <a:extLst>
              <a:ext uri="{FF2B5EF4-FFF2-40B4-BE49-F238E27FC236}">
                <a16:creationId xmlns:a16="http://schemas.microsoft.com/office/drawing/2014/main" id="{0B81C220-B0B9-DC8D-5E0B-45F6C3AEC1C8}"/>
              </a:ext>
            </a:extLst>
          </p:cNvPr>
          <p:cNvPicPr>
            <a:picLocks noGrp="1" noChangeAspect="1"/>
          </p:cNvPicPr>
          <p:nvPr>
            <p:ph type="pic" sz="quarter" idx="15"/>
          </p:nvPr>
        </p:nvPicPr>
        <p:blipFill>
          <a:blip r:embed="rId5">
            <a:extLst>
              <a:ext uri="{96DAC541-7B7A-43D3-8B79-37D633B846F1}">
                <asvg:svgBlip xmlns:asvg="http://schemas.microsoft.com/office/drawing/2016/SVG/main" r:embed="rId6"/>
              </a:ext>
            </a:extLst>
          </a:blip>
          <a:srcRect t="63" b="63"/>
          <a:stretch>
            <a:fillRect/>
          </a:stretch>
        </p:blipFill>
        <p:spPr>
          <a:xfrm>
            <a:off x="3831620" y="4009774"/>
            <a:ext cx="1260475" cy="1258888"/>
          </a:xfrm>
        </p:spPr>
      </p:pic>
      <p:pic>
        <p:nvPicPr>
          <p:cNvPr id="23" name="Picture Placeholder 22" descr="Collision with solid fill">
            <a:extLst>
              <a:ext uri="{FF2B5EF4-FFF2-40B4-BE49-F238E27FC236}">
                <a16:creationId xmlns:a16="http://schemas.microsoft.com/office/drawing/2014/main" id="{759C9D3C-D99F-1431-BE54-6BE769270C44}"/>
              </a:ext>
            </a:extLst>
          </p:cNvPr>
          <p:cNvPicPr>
            <a:picLocks noGrp="1" noChangeAspect="1"/>
          </p:cNvPicPr>
          <p:nvPr>
            <p:ph type="pic" sz="quarter" idx="16"/>
          </p:nvPr>
        </p:nvPicPr>
        <p:blipFill>
          <a:blip r:embed="rId7">
            <a:extLst>
              <a:ext uri="{96DAC541-7B7A-43D3-8B79-37D633B846F1}">
                <asvg:svgBlip xmlns:asvg="http://schemas.microsoft.com/office/drawing/2016/SVG/main" r:embed="rId8"/>
              </a:ext>
            </a:extLst>
          </a:blip>
          <a:srcRect/>
          <a:stretch>
            <a:fillRect/>
          </a:stretch>
        </p:blipFill>
        <p:spPr>
          <a:xfrm>
            <a:off x="5483768" y="4009774"/>
            <a:ext cx="1258887" cy="1258888"/>
          </a:xfrm>
        </p:spPr>
      </p:pic>
      <p:pic>
        <p:nvPicPr>
          <p:cNvPr id="25" name="Picture Placeholder 24" descr="Repeat with solid fill">
            <a:extLst>
              <a:ext uri="{FF2B5EF4-FFF2-40B4-BE49-F238E27FC236}">
                <a16:creationId xmlns:a16="http://schemas.microsoft.com/office/drawing/2014/main" id="{09406B8A-D190-60B2-8A00-39267CAE283C}"/>
              </a:ext>
            </a:extLst>
          </p:cNvPr>
          <p:cNvPicPr>
            <a:picLocks noGrp="1" noChangeAspect="1"/>
          </p:cNvPicPr>
          <p:nvPr>
            <p:ph type="pic" sz="quarter" idx="17"/>
          </p:nvPr>
        </p:nvPicPr>
        <p:blipFill>
          <a:blip r:embed="rId9">
            <a:extLst>
              <a:ext uri="{96DAC541-7B7A-43D3-8B79-37D633B846F1}">
                <asvg:svgBlip xmlns:asvg="http://schemas.microsoft.com/office/drawing/2016/SVG/main" r:embed="rId10"/>
              </a:ext>
            </a:extLst>
          </a:blip>
          <a:srcRect t="63" b="63"/>
          <a:stretch/>
        </p:blipFill>
        <p:spPr>
          <a:xfrm>
            <a:off x="8827888" y="4009774"/>
            <a:ext cx="1260475" cy="1258888"/>
          </a:xfrm>
        </p:spPr>
      </p:pic>
      <p:pic>
        <p:nvPicPr>
          <p:cNvPr id="17" name="Picture Placeholder 16" descr="Megaphone with solid fill">
            <a:extLst>
              <a:ext uri="{FF2B5EF4-FFF2-40B4-BE49-F238E27FC236}">
                <a16:creationId xmlns:a16="http://schemas.microsoft.com/office/drawing/2014/main" id="{36C0DB70-3E53-78BC-5FF8-1395ADCF2127}"/>
              </a:ext>
            </a:extLst>
          </p:cNvPr>
          <p:cNvPicPr>
            <a:picLocks noGrp="1" noChangeAspect="1"/>
          </p:cNvPicPr>
          <p:nvPr>
            <p:ph type="pic" sz="quarter" idx="13"/>
          </p:nvPr>
        </p:nvPicPr>
        <p:blipFill>
          <a:blip r:embed="rId11">
            <a:extLst>
              <a:ext uri="{96DAC541-7B7A-43D3-8B79-37D633B846F1}">
                <asvg:svgBlip xmlns:asvg="http://schemas.microsoft.com/office/drawing/2016/SVG/main" r:embed="rId12"/>
              </a:ext>
            </a:extLst>
          </a:blip>
          <a:srcRect t="63" b="63"/>
          <a:stretch>
            <a:fillRect/>
          </a:stretch>
        </p:blipFill>
        <p:spPr>
          <a:xfrm>
            <a:off x="444500" y="4009774"/>
            <a:ext cx="1260475" cy="1258888"/>
          </a:xfrm>
        </p:spPr>
      </p:pic>
      <p:pic>
        <p:nvPicPr>
          <p:cNvPr id="26" name="Picture Placeholder 24" descr="Management with solid fill">
            <a:extLst>
              <a:ext uri="{FF2B5EF4-FFF2-40B4-BE49-F238E27FC236}">
                <a16:creationId xmlns:a16="http://schemas.microsoft.com/office/drawing/2014/main" id="{4B5584D2-A0A1-EF7C-91ED-E481BBC66E35}"/>
              </a:ext>
            </a:extLst>
          </p:cNvPr>
          <p:cNvPicPr>
            <a:picLocks noChangeAspect="1"/>
          </p:cNvPicPr>
          <p:nvPr/>
        </p:nvPicPr>
        <p:blipFill>
          <a:blip r:embed="rId13">
            <a:extLst>
              <a:ext uri="{96DAC541-7B7A-43D3-8B79-37D633B846F1}">
                <asvg:svgBlip xmlns:asvg="http://schemas.microsoft.com/office/drawing/2016/SVG/main" r:embed="rId14"/>
              </a:ext>
            </a:extLst>
          </a:blip>
          <a:srcRect t="63" b="63"/>
          <a:stretch>
            <a:fillRect/>
          </a:stretch>
        </p:blipFill>
        <p:spPr>
          <a:xfrm>
            <a:off x="7134328" y="4009774"/>
            <a:ext cx="1260475" cy="1258888"/>
          </a:xfrm>
          <a:prstGeom prst="ellipse">
            <a:avLst/>
          </a:prstGeom>
          <a:pattFill prst="wdUpDiag">
            <a:fgClr>
              <a:srgbClr val="0C4360"/>
            </a:fgClr>
            <a:bgClr>
              <a:schemeClr val="accent1">
                <a:lumMod val="50000"/>
              </a:schemeClr>
            </a:bgClr>
          </a:pattFill>
          <a:ln w="38100">
            <a:solidFill>
              <a:schemeClr val="accent2"/>
            </a:solidFill>
          </a:ln>
        </p:spPr>
      </p:pic>
      <p:pic>
        <p:nvPicPr>
          <p:cNvPr id="27" name="Picture Placeholder 24" descr="Rope Knot with solid fill">
            <a:extLst>
              <a:ext uri="{FF2B5EF4-FFF2-40B4-BE49-F238E27FC236}">
                <a16:creationId xmlns:a16="http://schemas.microsoft.com/office/drawing/2014/main" id="{458DE414-C7EA-6CAB-5A0F-6F9B277CA6F2}"/>
              </a:ext>
            </a:extLst>
          </p:cNvPr>
          <p:cNvPicPr>
            <a:picLocks noChangeAspect="1"/>
          </p:cNvPicPr>
          <p:nvPr/>
        </p:nvPicPr>
        <p:blipFill>
          <a:blip r:embed="rId15">
            <a:extLst>
              <a:ext uri="{96DAC541-7B7A-43D3-8B79-37D633B846F1}">
                <asvg:svgBlip xmlns:asvg="http://schemas.microsoft.com/office/drawing/2016/SVG/main" r:embed="rId16"/>
              </a:ext>
            </a:extLst>
          </a:blip>
          <a:srcRect t="63" b="63"/>
          <a:stretch/>
        </p:blipFill>
        <p:spPr>
          <a:xfrm>
            <a:off x="10521449" y="4009774"/>
            <a:ext cx="1260475" cy="1258888"/>
          </a:xfrm>
          <a:prstGeom prst="ellipse">
            <a:avLst/>
          </a:prstGeom>
          <a:pattFill prst="wdUpDiag">
            <a:fgClr>
              <a:srgbClr val="0C4360"/>
            </a:fgClr>
            <a:bgClr>
              <a:schemeClr val="accent1">
                <a:lumMod val="50000"/>
              </a:schemeClr>
            </a:bgClr>
          </a:pattFill>
          <a:ln w="38100">
            <a:solidFill>
              <a:schemeClr val="accent2"/>
            </a:solidFill>
          </a:ln>
        </p:spPr>
      </p:pic>
      <p:sp>
        <p:nvSpPr>
          <p:cNvPr id="29" name="TextBox 28">
            <a:extLst>
              <a:ext uri="{FF2B5EF4-FFF2-40B4-BE49-F238E27FC236}">
                <a16:creationId xmlns:a16="http://schemas.microsoft.com/office/drawing/2014/main" id="{B9090028-4167-0927-CB5D-F28919769542}"/>
              </a:ext>
            </a:extLst>
          </p:cNvPr>
          <p:cNvSpPr txBox="1"/>
          <p:nvPr/>
        </p:nvSpPr>
        <p:spPr>
          <a:xfrm>
            <a:off x="444500" y="1560945"/>
            <a:ext cx="11214100" cy="1569660"/>
          </a:xfrm>
          <a:prstGeom prst="rect">
            <a:avLst/>
          </a:prstGeom>
          <a:noFill/>
        </p:spPr>
        <p:txBody>
          <a:bodyPr wrap="square" rtlCol="0">
            <a:spAutoFit/>
          </a:bodyPr>
          <a:lstStyle/>
          <a:p>
            <a:r>
              <a:rPr lang="en-US" sz="2400" b="1">
                <a:solidFill>
                  <a:schemeClr val="bg1"/>
                </a:solidFill>
              </a:rPr>
              <a:t>Activity</a:t>
            </a:r>
          </a:p>
          <a:p>
            <a:endParaRPr lang="en-US" sz="2400" b="1">
              <a:solidFill>
                <a:schemeClr val="bg1"/>
              </a:solidFill>
            </a:endParaRPr>
          </a:p>
          <a:p>
            <a:r>
              <a:rPr lang="en-US" sz="2400" i="1">
                <a:solidFill>
                  <a:schemeClr val="bg1"/>
                </a:solidFill>
              </a:rPr>
              <a:t>For each of the key social skills, think of and list 2-3 ways that you think each skill can be improved. </a:t>
            </a:r>
          </a:p>
        </p:txBody>
      </p:sp>
      <p:sp>
        <p:nvSpPr>
          <p:cNvPr id="30" name="TextBox 29">
            <a:extLst>
              <a:ext uri="{FF2B5EF4-FFF2-40B4-BE49-F238E27FC236}">
                <a16:creationId xmlns:a16="http://schemas.microsoft.com/office/drawing/2014/main" id="{AF572AE1-A216-541E-8118-E9A37F66558F}"/>
              </a:ext>
            </a:extLst>
          </p:cNvPr>
          <p:cNvSpPr txBox="1"/>
          <p:nvPr/>
        </p:nvSpPr>
        <p:spPr>
          <a:xfrm>
            <a:off x="253711" y="3531359"/>
            <a:ext cx="1653309" cy="307777"/>
          </a:xfrm>
          <a:prstGeom prst="rect">
            <a:avLst/>
          </a:prstGeom>
          <a:noFill/>
        </p:spPr>
        <p:txBody>
          <a:bodyPr wrap="square" rtlCol="0">
            <a:spAutoFit/>
          </a:bodyPr>
          <a:lstStyle/>
          <a:p>
            <a:pPr algn="ctr"/>
            <a:r>
              <a:rPr lang="en-US" sz="1400" b="1">
                <a:solidFill>
                  <a:schemeClr val="bg1"/>
                </a:solidFill>
              </a:rPr>
              <a:t>Communication</a:t>
            </a:r>
          </a:p>
        </p:txBody>
      </p:sp>
      <p:sp>
        <p:nvSpPr>
          <p:cNvPr id="31" name="TextBox 30">
            <a:extLst>
              <a:ext uri="{FF2B5EF4-FFF2-40B4-BE49-F238E27FC236}">
                <a16:creationId xmlns:a16="http://schemas.microsoft.com/office/drawing/2014/main" id="{5352C89C-7526-6928-705A-8CE44A186D5E}"/>
              </a:ext>
            </a:extLst>
          </p:cNvPr>
          <p:cNvSpPr txBox="1"/>
          <p:nvPr/>
        </p:nvSpPr>
        <p:spPr>
          <a:xfrm>
            <a:off x="1932613" y="3531359"/>
            <a:ext cx="1653309" cy="307777"/>
          </a:xfrm>
          <a:prstGeom prst="rect">
            <a:avLst/>
          </a:prstGeom>
          <a:noFill/>
        </p:spPr>
        <p:txBody>
          <a:bodyPr wrap="square" rtlCol="0">
            <a:spAutoFit/>
          </a:bodyPr>
          <a:lstStyle/>
          <a:p>
            <a:pPr algn="ctr"/>
            <a:r>
              <a:rPr lang="en-US" sz="1400" b="1">
                <a:solidFill>
                  <a:schemeClr val="bg1"/>
                </a:solidFill>
              </a:rPr>
              <a:t>Influence</a:t>
            </a:r>
          </a:p>
        </p:txBody>
      </p:sp>
      <p:sp>
        <p:nvSpPr>
          <p:cNvPr id="32" name="TextBox 31">
            <a:extLst>
              <a:ext uri="{FF2B5EF4-FFF2-40B4-BE49-F238E27FC236}">
                <a16:creationId xmlns:a16="http://schemas.microsoft.com/office/drawing/2014/main" id="{7CA05A8D-F427-CE2A-E71C-1BE169611C96}"/>
              </a:ext>
            </a:extLst>
          </p:cNvPr>
          <p:cNvSpPr txBox="1"/>
          <p:nvPr/>
        </p:nvSpPr>
        <p:spPr>
          <a:xfrm>
            <a:off x="3634622" y="3423637"/>
            <a:ext cx="1653309" cy="523220"/>
          </a:xfrm>
          <a:prstGeom prst="rect">
            <a:avLst/>
          </a:prstGeom>
          <a:noFill/>
        </p:spPr>
        <p:txBody>
          <a:bodyPr wrap="square" rtlCol="0">
            <a:spAutoFit/>
          </a:bodyPr>
          <a:lstStyle/>
          <a:p>
            <a:pPr algn="ctr"/>
            <a:r>
              <a:rPr lang="en-US" sz="1400" b="1">
                <a:solidFill>
                  <a:schemeClr val="bg1"/>
                </a:solidFill>
              </a:rPr>
              <a:t>Collaboration and Cooperation</a:t>
            </a:r>
          </a:p>
        </p:txBody>
      </p:sp>
      <p:sp>
        <p:nvSpPr>
          <p:cNvPr id="33" name="TextBox 32">
            <a:extLst>
              <a:ext uri="{FF2B5EF4-FFF2-40B4-BE49-F238E27FC236}">
                <a16:creationId xmlns:a16="http://schemas.microsoft.com/office/drawing/2014/main" id="{C4512AC1-AD0A-848C-4E47-98D64F191D22}"/>
              </a:ext>
            </a:extLst>
          </p:cNvPr>
          <p:cNvSpPr txBox="1"/>
          <p:nvPr/>
        </p:nvSpPr>
        <p:spPr>
          <a:xfrm>
            <a:off x="5269345" y="3423637"/>
            <a:ext cx="1653309" cy="523220"/>
          </a:xfrm>
          <a:prstGeom prst="rect">
            <a:avLst/>
          </a:prstGeom>
          <a:noFill/>
        </p:spPr>
        <p:txBody>
          <a:bodyPr wrap="square" rtlCol="0">
            <a:spAutoFit/>
          </a:bodyPr>
          <a:lstStyle/>
          <a:p>
            <a:pPr algn="ctr"/>
            <a:r>
              <a:rPr lang="en-US" sz="1400" b="1">
                <a:solidFill>
                  <a:schemeClr val="bg1"/>
                </a:solidFill>
              </a:rPr>
              <a:t>Conflict Management</a:t>
            </a:r>
          </a:p>
        </p:txBody>
      </p:sp>
      <p:sp>
        <p:nvSpPr>
          <p:cNvPr id="34" name="TextBox 33">
            <a:extLst>
              <a:ext uri="{FF2B5EF4-FFF2-40B4-BE49-F238E27FC236}">
                <a16:creationId xmlns:a16="http://schemas.microsoft.com/office/drawing/2014/main" id="{E6087BE9-2375-901C-A159-C39D62609831}"/>
              </a:ext>
            </a:extLst>
          </p:cNvPr>
          <p:cNvSpPr txBox="1"/>
          <p:nvPr/>
        </p:nvSpPr>
        <p:spPr>
          <a:xfrm>
            <a:off x="6937910" y="3531359"/>
            <a:ext cx="1653309" cy="307777"/>
          </a:xfrm>
          <a:prstGeom prst="rect">
            <a:avLst/>
          </a:prstGeom>
          <a:noFill/>
        </p:spPr>
        <p:txBody>
          <a:bodyPr wrap="square" rtlCol="0">
            <a:spAutoFit/>
          </a:bodyPr>
          <a:lstStyle/>
          <a:p>
            <a:pPr algn="ctr"/>
            <a:r>
              <a:rPr lang="en-US" sz="1400" b="1">
                <a:solidFill>
                  <a:schemeClr val="bg1"/>
                </a:solidFill>
              </a:rPr>
              <a:t>Leadership</a:t>
            </a:r>
          </a:p>
        </p:txBody>
      </p:sp>
      <p:sp>
        <p:nvSpPr>
          <p:cNvPr id="35" name="TextBox 34">
            <a:extLst>
              <a:ext uri="{FF2B5EF4-FFF2-40B4-BE49-F238E27FC236}">
                <a16:creationId xmlns:a16="http://schemas.microsoft.com/office/drawing/2014/main" id="{39FF8EC1-7C73-A53F-522C-E4CBD21153E1}"/>
              </a:ext>
            </a:extLst>
          </p:cNvPr>
          <p:cNvSpPr txBox="1"/>
          <p:nvPr/>
        </p:nvSpPr>
        <p:spPr>
          <a:xfrm>
            <a:off x="8631470" y="3512705"/>
            <a:ext cx="1653309" cy="307777"/>
          </a:xfrm>
          <a:prstGeom prst="rect">
            <a:avLst/>
          </a:prstGeom>
          <a:noFill/>
        </p:spPr>
        <p:txBody>
          <a:bodyPr wrap="square" rtlCol="0">
            <a:spAutoFit/>
          </a:bodyPr>
          <a:lstStyle/>
          <a:p>
            <a:pPr algn="ctr"/>
            <a:r>
              <a:rPr lang="en-US" sz="1400" b="1">
                <a:solidFill>
                  <a:schemeClr val="bg1"/>
                </a:solidFill>
              </a:rPr>
              <a:t>Change Catalyst</a:t>
            </a:r>
          </a:p>
        </p:txBody>
      </p:sp>
      <p:sp>
        <p:nvSpPr>
          <p:cNvPr id="36" name="TextBox 35">
            <a:extLst>
              <a:ext uri="{FF2B5EF4-FFF2-40B4-BE49-F238E27FC236}">
                <a16:creationId xmlns:a16="http://schemas.microsoft.com/office/drawing/2014/main" id="{D086D7F8-A937-4EE5-5864-E669F95441D8}"/>
              </a:ext>
            </a:extLst>
          </p:cNvPr>
          <p:cNvSpPr txBox="1"/>
          <p:nvPr/>
        </p:nvSpPr>
        <p:spPr>
          <a:xfrm>
            <a:off x="10325030" y="3531359"/>
            <a:ext cx="1653309" cy="307777"/>
          </a:xfrm>
          <a:prstGeom prst="rect">
            <a:avLst/>
          </a:prstGeom>
          <a:noFill/>
        </p:spPr>
        <p:txBody>
          <a:bodyPr wrap="square" rtlCol="0">
            <a:spAutoFit/>
          </a:bodyPr>
          <a:lstStyle/>
          <a:p>
            <a:pPr algn="ctr"/>
            <a:r>
              <a:rPr lang="en-US" sz="1400" b="1">
                <a:solidFill>
                  <a:schemeClr val="bg1"/>
                </a:solidFill>
              </a:rPr>
              <a:t>Building Bonds</a:t>
            </a:r>
          </a:p>
        </p:txBody>
      </p:sp>
    </p:spTree>
    <p:extLst>
      <p:ext uri="{BB962C8B-B14F-4D97-AF65-F5344CB8AC3E}">
        <p14:creationId xmlns:p14="http://schemas.microsoft.com/office/powerpoint/2010/main" val="381646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246579" y="542925"/>
            <a:ext cx="11214100" cy="535531"/>
          </a:xfrm>
          <a:prstGeom prst="rect">
            <a:avLst/>
          </a:prstGeom>
        </p:spPr>
        <p:txBody>
          <a:bodyPr spcFirstLastPara="1" vert="horz" wrap="square" lIns="121900" tIns="121900" rIns="121900" bIns="121900" rtlCol="0" anchor="t" anchorCtr="0">
            <a:noAutofit/>
          </a:bodyPr>
          <a:lstStyle/>
          <a:p>
            <a:r>
              <a:rPr lang="en" dirty="0"/>
              <a:t>Train-The-Trainer Assessment</a:t>
            </a:r>
            <a:endParaRPr lang="en" b="1" dirty="0"/>
          </a:p>
        </p:txBody>
      </p:sp>
      <p:sp>
        <p:nvSpPr>
          <p:cNvPr id="3" name="TextBox 2">
            <a:extLst>
              <a:ext uri="{FF2B5EF4-FFF2-40B4-BE49-F238E27FC236}">
                <a16:creationId xmlns:a16="http://schemas.microsoft.com/office/drawing/2014/main" id="{6955860D-8FC2-2967-6611-82889A148C23}"/>
              </a:ext>
            </a:extLst>
          </p:cNvPr>
          <p:cNvSpPr txBox="1"/>
          <p:nvPr/>
        </p:nvSpPr>
        <p:spPr>
          <a:xfrm>
            <a:off x="242592" y="1669349"/>
            <a:ext cx="3051299" cy="4298549"/>
          </a:xfrm>
          <a:prstGeom prst="rect">
            <a:avLst/>
          </a:prstGeom>
          <a:solidFill>
            <a:schemeClr val="accent2">
              <a:lumMod val="50000"/>
            </a:schemeClr>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b="1">
                <a:solidFill>
                  <a:schemeClr val="bg1"/>
                </a:solidFill>
              </a:rPr>
              <a:t>Choose one of the following concepts:</a:t>
            </a:r>
            <a:endParaRPr lang="en-US" b="1">
              <a:solidFill>
                <a:schemeClr val="bg1"/>
              </a:solidFill>
              <a:cs typeface="Arial"/>
            </a:endParaRPr>
          </a:p>
          <a:p>
            <a:endParaRPr lang="en-US" sz="2533">
              <a:solidFill>
                <a:schemeClr val="bg1"/>
              </a:solidFill>
            </a:endParaRPr>
          </a:p>
          <a:p>
            <a:pPr marL="380365" indent="-380365">
              <a:buChar char="•"/>
            </a:pPr>
            <a:r>
              <a:rPr lang="en-US" sz="1400">
                <a:solidFill>
                  <a:schemeClr val="bg1"/>
                </a:solidFill>
              </a:rPr>
              <a:t>The importance of emotional intelligence in the workplace</a:t>
            </a:r>
            <a:endParaRPr lang="en-US" sz="1400">
              <a:solidFill>
                <a:schemeClr val="bg1"/>
              </a:solidFill>
              <a:cs typeface="Arial"/>
            </a:endParaRPr>
          </a:p>
          <a:p>
            <a:endParaRPr lang="en-US" sz="1400">
              <a:solidFill>
                <a:schemeClr val="bg1"/>
              </a:solidFill>
              <a:cs typeface="Arial"/>
            </a:endParaRPr>
          </a:p>
          <a:p>
            <a:pPr marL="380365" indent="-380365">
              <a:buChar char="•"/>
            </a:pPr>
            <a:r>
              <a:rPr lang="en-US" sz="1400">
                <a:solidFill>
                  <a:schemeClr val="bg1"/>
                </a:solidFill>
              </a:rPr>
              <a:t>Self-awareness strategies</a:t>
            </a:r>
            <a:endParaRPr lang="en-US" sz="1400">
              <a:solidFill>
                <a:schemeClr val="bg1"/>
              </a:solidFill>
              <a:cs typeface="Arial"/>
            </a:endParaRPr>
          </a:p>
          <a:p>
            <a:endParaRPr lang="en-US" sz="1400">
              <a:solidFill>
                <a:schemeClr val="bg1"/>
              </a:solidFill>
              <a:cs typeface="Arial"/>
            </a:endParaRPr>
          </a:p>
          <a:p>
            <a:pPr marL="380365" indent="-380365">
              <a:buChar char="•"/>
            </a:pPr>
            <a:r>
              <a:rPr lang="en-US" sz="1400">
                <a:solidFill>
                  <a:schemeClr val="bg1"/>
                </a:solidFill>
              </a:rPr>
              <a:t>Self-regulation strategies</a:t>
            </a:r>
            <a:endParaRPr lang="en-US" sz="1400">
              <a:solidFill>
                <a:schemeClr val="bg1"/>
              </a:solidFill>
              <a:cs typeface="Arial"/>
            </a:endParaRPr>
          </a:p>
          <a:p>
            <a:endParaRPr lang="en-US" sz="1400">
              <a:solidFill>
                <a:schemeClr val="bg1"/>
              </a:solidFill>
              <a:cs typeface="Arial"/>
            </a:endParaRPr>
          </a:p>
          <a:p>
            <a:pPr marL="380365" indent="-380365">
              <a:buChar char="•"/>
            </a:pPr>
            <a:r>
              <a:rPr lang="en-US" sz="1400">
                <a:solidFill>
                  <a:schemeClr val="bg1"/>
                </a:solidFill>
              </a:rPr>
              <a:t>Practicing empathy</a:t>
            </a:r>
            <a:endParaRPr lang="en-US" sz="1400">
              <a:solidFill>
                <a:schemeClr val="bg1"/>
              </a:solidFill>
              <a:cs typeface="Arial"/>
            </a:endParaRPr>
          </a:p>
          <a:p>
            <a:endParaRPr lang="en-US" sz="1400">
              <a:solidFill>
                <a:schemeClr val="bg1"/>
              </a:solidFill>
              <a:cs typeface="Arial"/>
            </a:endParaRPr>
          </a:p>
          <a:p>
            <a:pPr marL="380365" indent="-380365">
              <a:buChar char="•"/>
            </a:pPr>
            <a:r>
              <a:rPr lang="en-US" sz="1400">
                <a:solidFill>
                  <a:schemeClr val="bg1"/>
                </a:solidFill>
              </a:rPr>
              <a:t>Motivation in the workplace</a:t>
            </a:r>
            <a:endParaRPr lang="en-US" sz="1400">
              <a:solidFill>
                <a:schemeClr val="bg1"/>
              </a:solidFill>
              <a:cs typeface="Arial"/>
            </a:endParaRPr>
          </a:p>
          <a:p>
            <a:endParaRPr lang="en-US" sz="1400">
              <a:solidFill>
                <a:schemeClr val="bg1"/>
              </a:solidFill>
              <a:cs typeface="Arial"/>
            </a:endParaRPr>
          </a:p>
          <a:p>
            <a:pPr marL="380365" indent="-380365">
              <a:buChar char="•"/>
            </a:pPr>
            <a:r>
              <a:rPr lang="en-US" sz="1400">
                <a:solidFill>
                  <a:schemeClr val="bg1"/>
                </a:solidFill>
              </a:rPr>
              <a:t>Practicing social skills to communicate better with co-workers</a:t>
            </a:r>
            <a:endParaRPr lang="en-US" sz="1400">
              <a:solidFill>
                <a:schemeClr val="bg1"/>
              </a:solidFill>
              <a:cs typeface="Arial"/>
            </a:endParaRPr>
          </a:p>
          <a:p>
            <a:endParaRPr lang="en-US" sz="1400">
              <a:cs typeface="Arial"/>
            </a:endParaRPr>
          </a:p>
        </p:txBody>
      </p:sp>
      <p:sp>
        <p:nvSpPr>
          <p:cNvPr id="4" name="TextBox 3">
            <a:extLst>
              <a:ext uri="{FF2B5EF4-FFF2-40B4-BE49-F238E27FC236}">
                <a16:creationId xmlns:a16="http://schemas.microsoft.com/office/drawing/2014/main" id="{0179ACDC-BE87-9341-771E-D49240114E81}"/>
              </a:ext>
            </a:extLst>
          </p:cNvPr>
          <p:cNvSpPr txBox="1"/>
          <p:nvPr/>
        </p:nvSpPr>
        <p:spPr>
          <a:xfrm>
            <a:off x="3799642" y="1454669"/>
            <a:ext cx="4592139" cy="4803067"/>
          </a:xfrm>
          <a:prstGeom prst="rect">
            <a:avLst/>
          </a:prstGeom>
          <a:solidFill>
            <a:schemeClr val="accent2">
              <a:lumMod val="60000"/>
              <a:lumOff val="40000"/>
            </a:schemeClr>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600" b="1"/>
              <a:t>Training Breakdown:</a:t>
            </a:r>
          </a:p>
          <a:p>
            <a:endParaRPr lang="en-US" sz="1400" b="1">
              <a:cs typeface="Arial"/>
            </a:endParaRPr>
          </a:p>
          <a:p>
            <a:pPr marL="456565" indent="-456565">
              <a:buAutoNum type="arabicPeriod"/>
            </a:pPr>
            <a:r>
              <a:rPr lang="en-US" sz="1400"/>
              <a:t>Choose  and research your concept</a:t>
            </a:r>
            <a:endParaRPr lang="en-US" sz="1400">
              <a:cs typeface="Arial"/>
            </a:endParaRPr>
          </a:p>
          <a:p>
            <a:pPr marL="456565" indent="-456565">
              <a:buAutoNum type="arabicPeriod"/>
            </a:pPr>
            <a:endParaRPr lang="en-US" sz="1400">
              <a:cs typeface="Arial"/>
            </a:endParaRPr>
          </a:p>
          <a:p>
            <a:pPr marL="456565" indent="-456565">
              <a:buAutoNum type="arabicPeriod"/>
            </a:pPr>
            <a:r>
              <a:rPr lang="en-US" sz="1400"/>
              <a:t>Take notes</a:t>
            </a:r>
            <a:endParaRPr lang="en-US" sz="1400">
              <a:cs typeface="Arial"/>
            </a:endParaRPr>
          </a:p>
          <a:p>
            <a:pPr marL="456565" indent="-456565">
              <a:buAutoNum type="arabicPeriod"/>
            </a:pPr>
            <a:endParaRPr lang="en-US" sz="1400">
              <a:cs typeface="Arial"/>
            </a:endParaRPr>
          </a:p>
          <a:p>
            <a:pPr marL="456565" indent="-456565">
              <a:buAutoNum type="arabicPeriod"/>
            </a:pPr>
            <a:r>
              <a:rPr lang="en-US" sz="1400"/>
              <a:t>Choose activity to assess participant understanding</a:t>
            </a:r>
            <a:endParaRPr lang="en-US" sz="1400">
              <a:cs typeface="Arial"/>
            </a:endParaRPr>
          </a:p>
          <a:p>
            <a:pPr marL="456565" indent="-456565">
              <a:buAutoNum type="arabicPeriod"/>
            </a:pPr>
            <a:endParaRPr lang="en-US" sz="1400">
              <a:cs typeface="Arial"/>
            </a:endParaRPr>
          </a:p>
          <a:p>
            <a:pPr marL="456565" indent="-456565">
              <a:buAutoNum type="arabicPeriod"/>
            </a:pPr>
            <a:r>
              <a:rPr lang="en-US" sz="1400"/>
              <a:t>Create 1-3 training slides with speaker notes</a:t>
            </a:r>
            <a:endParaRPr lang="en-US" sz="1400">
              <a:cs typeface="Arial"/>
            </a:endParaRPr>
          </a:p>
          <a:p>
            <a:pPr marL="456565" indent="-456565">
              <a:buAutoNum type="arabicPeriod"/>
            </a:pPr>
            <a:endParaRPr lang="en-US" sz="1400">
              <a:cs typeface="Arial"/>
            </a:endParaRPr>
          </a:p>
          <a:p>
            <a:pPr marL="456565" indent="-456565">
              <a:buAutoNum type="arabicPeriod"/>
            </a:pPr>
            <a:r>
              <a:rPr lang="en-US" sz="1400"/>
              <a:t>Record 10-minute video using your device camera</a:t>
            </a:r>
            <a:endParaRPr lang="en-US" sz="1400">
              <a:cs typeface="Arial"/>
            </a:endParaRPr>
          </a:p>
          <a:p>
            <a:pPr marL="456565" indent="-456565">
              <a:buAutoNum type="arabicPeriod"/>
            </a:pPr>
            <a:endParaRPr lang="en-US" sz="1400">
              <a:cs typeface="Arial"/>
            </a:endParaRPr>
          </a:p>
          <a:p>
            <a:pPr marL="456565" indent="-456565">
              <a:buAutoNum type="arabicPeriod"/>
            </a:pPr>
            <a:r>
              <a:rPr lang="en-US" sz="1400"/>
              <a:t>Upload video to YouTube, Google Drive, or similar platform</a:t>
            </a:r>
            <a:endParaRPr lang="en-US" sz="1400">
              <a:cs typeface="Arial"/>
            </a:endParaRPr>
          </a:p>
          <a:p>
            <a:pPr marL="456565" indent="-456565">
              <a:buAutoNum type="arabicPeriod"/>
            </a:pPr>
            <a:endParaRPr lang="en-US" sz="1400">
              <a:cs typeface="Arial"/>
            </a:endParaRPr>
          </a:p>
          <a:p>
            <a:pPr marL="456565" indent="-456565">
              <a:buAutoNum type="arabicPeriod"/>
            </a:pPr>
            <a:r>
              <a:rPr lang="en-US" sz="1400"/>
              <a:t>Email video to facilitator at _____________________</a:t>
            </a:r>
            <a:endParaRPr lang="en-US" sz="1400">
              <a:cs typeface="Arial"/>
            </a:endParaRPr>
          </a:p>
          <a:p>
            <a:pPr marL="456565" indent="-456565">
              <a:buAutoNum type="arabicPeriod"/>
            </a:pPr>
            <a:endParaRPr lang="en-US" sz="2533">
              <a:cs typeface="Arial"/>
            </a:endParaRPr>
          </a:p>
        </p:txBody>
      </p:sp>
      <p:sp>
        <p:nvSpPr>
          <p:cNvPr id="5" name="TextBox 4">
            <a:extLst>
              <a:ext uri="{FF2B5EF4-FFF2-40B4-BE49-F238E27FC236}">
                <a16:creationId xmlns:a16="http://schemas.microsoft.com/office/drawing/2014/main" id="{A0549506-24B8-A10C-D9E7-9C774F35332E}"/>
              </a:ext>
            </a:extLst>
          </p:cNvPr>
          <p:cNvSpPr txBox="1"/>
          <p:nvPr/>
        </p:nvSpPr>
        <p:spPr>
          <a:xfrm>
            <a:off x="8783401" y="1669349"/>
            <a:ext cx="3165432" cy="3467552"/>
          </a:xfrm>
          <a:prstGeom prst="rect">
            <a:avLst/>
          </a:prstGeom>
          <a:solidFill>
            <a:schemeClr val="accent2">
              <a:lumMod val="75000"/>
            </a:schemeClr>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t>Sample Assessment Activities:</a:t>
            </a:r>
            <a:endParaRPr lang="en-US">
              <a:cs typeface="Arial"/>
            </a:endParaRPr>
          </a:p>
          <a:p>
            <a:endParaRPr lang="en-US" sz="2533"/>
          </a:p>
          <a:p>
            <a:pPr marL="380365" indent="-380365">
              <a:buChar char="•"/>
            </a:pPr>
            <a:r>
              <a:rPr lang="en-US" sz="1600"/>
              <a:t>Group discussions in breakout rooms</a:t>
            </a:r>
            <a:endParaRPr lang="en-US" sz="1600">
              <a:cs typeface="Arial"/>
            </a:endParaRPr>
          </a:p>
          <a:p>
            <a:pPr marL="380365" indent="-380365">
              <a:buChar char="•"/>
            </a:pPr>
            <a:r>
              <a:rPr lang="en-US" sz="1600"/>
              <a:t>Completing graphic organizers</a:t>
            </a:r>
            <a:endParaRPr lang="en-US" sz="1600">
              <a:cs typeface="Arial"/>
            </a:endParaRPr>
          </a:p>
          <a:p>
            <a:pPr marL="380365" indent="-380365">
              <a:buChar char="•"/>
            </a:pPr>
            <a:r>
              <a:rPr lang="en-US" sz="1600"/>
              <a:t>Answering guided questions</a:t>
            </a:r>
            <a:endParaRPr lang="en-US" sz="1600">
              <a:cs typeface="Arial"/>
            </a:endParaRPr>
          </a:p>
          <a:p>
            <a:pPr marL="380365" indent="-380365">
              <a:buChar char="•"/>
            </a:pPr>
            <a:r>
              <a:rPr lang="en-US" sz="1600"/>
              <a:t>Exit Tickets</a:t>
            </a:r>
            <a:endParaRPr lang="en-US" sz="1600">
              <a:cs typeface="Arial"/>
            </a:endParaRPr>
          </a:p>
          <a:p>
            <a:pPr marL="380365" indent="-380365">
              <a:buChar char="•"/>
            </a:pPr>
            <a:r>
              <a:rPr lang="en-US" sz="1600"/>
              <a:t>Answering questions in the chat</a:t>
            </a:r>
            <a:endParaRPr lang="en-US" sz="1600">
              <a:cs typeface="Arial"/>
            </a:endParaRPr>
          </a:p>
          <a:p>
            <a:pPr marL="380365" indent="-380365">
              <a:buChar char="•"/>
            </a:pPr>
            <a:endParaRPr lang="en-US" sz="1400">
              <a:cs typeface="Arial"/>
            </a:endParaRPr>
          </a:p>
          <a:p>
            <a:endParaRPr lang="en-US" sz="1400">
              <a:cs typeface="Arial"/>
            </a:endParaRPr>
          </a:p>
        </p:txBody>
      </p:sp>
    </p:spTree>
    <p:extLst>
      <p:ext uri="{BB962C8B-B14F-4D97-AF65-F5344CB8AC3E}">
        <p14:creationId xmlns:p14="http://schemas.microsoft.com/office/powerpoint/2010/main" val="4214875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ctrTitle"/>
          </p:nvPr>
        </p:nvSpPr>
        <p:spPr>
          <a:xfrm>
            <a:off x="6360242" y="3081421"/>
            <a:ext cx="4945599" cy="1243584"/>
          </a:xfrm>
          <a:prstGeom prst="rect">
            <a:avLst/>
          </a:prstGeom>
        </p:spPr>
        <p:txBody>
          <a:bodyPr spcFirstLastPara="1" vert="horz" wrap="square" lIns="121900" tIns="121900" rIns="121900" bIns="121900" rtlCol="0" anchor="b" anchorCtr="0">
            <a:normAutofit/>
          </a:bodyPr>
          <a:lstStyle/>
          <a:p>
            <a:pPr algn="ctr">
              <a:spcBef>
                <a:spcPts val="0"/>
              </a:spcBef>
            </a:pPr>
            <a:r>
              <a:rPr lang="en-US" sz="7200">
                <a:ea typeface="Tahoma"/>
                <a:cs typeface="Tahoma"/>
              </a:rPr>
              <a:t>Q &amp; A</a:t>
            </a:r>
            <a:endParaRPr sz="7200"/>
          </a:p>
        </p:txBody>
      </p:sp>
    </p:spTree>
    <p:extLst>
      <p:ext uri="{BB962C8B-B14F-4D97-AF65-F5344CB8AC3E}">
        <p14:creationId xmlns:p14="http://schemas.microsoft.com/office/powerpoint/2010/main" val="2145945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223171" y="1564623"/>
            <a:ext cx="11214100" cy="535531"/>
          </a:xfrm>
          <a:prstGeom prst="rect">
            <a:avLst/>
          </a:prstGeom>
        </p:spPr>
        <p:txBody>
          <a:bodyPr spcFirstLastPara="1" wrap="square" lIns="121900" tIns="121900" rIns="121900" bIns="121900" anchor="t" anchorCtr="0">
            <a:noAutofit/>
          </a:bodyPr>
          <a:lstStyle/>
          <a:p>
            <a:r>
              <a:rPr lang="en" sz="2800"/>
              <a:t>Managing Emotions</a:t>
            </a:r>
            <a:endParaRPr sz="2800"/>
          </a:p>
        </p:txBody>
      </p:sp>
      <p:sp>
        <p:nvSpPr>
          <p:cNvPr id="112" name="Google Shape;112;p17"/>
          <p:cNvSpPr txBox="1">
            <a:spLocks noGrp="1"/>
          </p:cNvSpPr>
          <p:nvPr>
            <p:ph type="body" idx="4294967295"/>
          </p:nvPr>
        </p:nvSpPr>
        <p:spPr>
          <a:xfrm>
            <a:off x="381000" y="2214096"/>
            <a:ext cx="11360150" cy="4619625"/>
          </a:xfrm>
          <a:prstGeom prst="rect">
            <a:avLst/>
          </a:prstGeom>
        </p:spPr>
        <p:txBody>
          <a:bodyPr spcFirstLastPara="1" wrap="square" lIns="121900" tIns="121900" rIns="121900" bIns="121900" anchor="t" anchorCtr="0">
            <a:normAutofit/>
          </a:bodyPr>
          <a:lstStyle/>
          <a:p>
            <a:pPr marL="0" indent="0">
              <a:buNone/>
            </a:pPr>
            <a:r>
              <a:rPr lang="en" sz="2400" b="1">
                <a:solidFill>
                  <a:schemeClr val="accent4">
                    <a:lumMod val="60000"/>
                    <a:lumOff val="40000"/>
                  </a:schemeClr>
                </a:solidFill>
              </a:rPr>
              <a:t>Managing emotions</a:t>
            </a:r>
            <a:r>
              <a:rPr lang="en" sz="2400"/>
              <a:t> </a:t>
            </a:r>
            <a:r>
              <a:rPr lang="en" sz="2400">
                <a:solidFill>
                  <a:schemeClr val="tx2">
                    <a:lumMod val="20000"/>
                    <a:lumOff val="80000"/>
                  </a:schemeClr>
                </a:solidFill>
              </a:rPr>
              <a:t>is especially important in situations when we are under pressure. For example, when we are…</a:t>
            </a:r>
            <a:endParaRPr lang="en-US" sz="2400">
              <a:solidFill>
                <a:schemeClr val="tx2">
                  <a:lumMod val="20000"/>
                  <a:lumOff val="80000"/>
                </a:schemeClr>
              </a:solidFill>
              <a:cs typeface="Arial"/>
            </a:endParaRPr>
          </a:p>
          <a:p>
            <a:pPr marL="1447165" indent="-457200">
              <a:spcBef>
                <a:spcPts val="1600"/>
              </a:spcBef>
            </a:pPr>
            <a:r>
              <a:rPr lang="en" sz="2000">
                <a:solidFill>
                  <a:schemeClr val="tx2">
                    <a:lumMod val="20000"/>
                    <a:lumOff val="80000"/>
                  </a:schemeClr>
                </a:solidFill>
              </a:rPr>
              <a:t>Giving and receiving feedback</a:t>
            </a:r>
            <a:endParaRPr sz="2000">
              <a:solidFill>
                <a:schemeClr val="tx2">
                  <a:lumMod val="20000"/>
                  <a:lumOff val="80000"/>
                </a:schemeClr>
              </a:solidFill>
              <a:cs typeface="Arial"/>
            </a:endParaRPr>
          </a:p>
          <a:p>
            <a:pPr marL="1447165" indent="-457200"/>
            <a:r>
              <a:rPr lang="en" sz="2000">
                <a:solidFill>
                  <a:schemeClr val="tx2">
                    <a:lumMod val="20000"/>
                    <a:lumOff val="80000"/>
                  </a:schemeClr>
                </a:solidFill>
              </a:rPr>
              <a:t>Meeting tight deadlines</a:t>
            </a:r>
            <a:endParaRPr sz="2000">
              <a:solidFill>
                <a:schemeClr val="tx2">
                  <a:lumMod val="20000"/>
                  <a:lumOff val="80000"/>
                </a:schemeClr>
              </a:solidFill>
              <a:cs typeface="Arial"/>
            </a:endParaRPr>
          </a:p>
          <a:p>
            <a:pPr marL="1447165" indent="-457200"/>
            <a:r>
              <a:rPr lang="en" sz="2000">
                <a:solidFill>
                  <a:schemeClr val="tx2">
                    <a:lumMod val="20000"/>
                    <a:lumOff val="80000"/>
                  </a:schemeClr>
                </a:solidFill>
              </a:rPr>
              <a:t>Dealing with challenging relationships</a:t>
            </a:r>
            <a:endParaRPr sz="2000">
              <a:solidFill>
                <a:schemeClr val="tx2">
                  <a:lumMod val="20000"/>
                  <a:lumOff val="80000"/>
                </a:schemeClr>
              </a:solidFill>
              <a:cs typeface="Arial"/>
            </a:endParaRPr>
          </a:p>
          <a:p>
            <a:pPr marL="1447165" indent="-457200"/>
            <a:r>
              <a:rPr lang="en" sz="2000">
                <a:solidFill>
                  <a:schemeClr val="tx2">
                    <a:lumMod val="20000"/>
                    <a:lumOff val="80000"/>
                  </a:schemeClr>
                </a:solidFill>
              </a:rPr>
              <a:t>Navigating change</a:t>
            </a:r>
            <a:endParaRPr sz="2000">
              <a:solidFill>
                <a:schemeClr val="tx2">
                  <a:lumMod val="20000"/>
                  <a:lumOff val="80000"/>
                </a:schemeClr>
              </a:solidFill>
              <a:cs typeface="Arial"/>
            </a:endParaRPr>
          </a:p>
          <a:p>
            <a:pPr marL="1447165" indent="-457200"/>
            <a:r>
              <a:rPr lang="en" sz="2000">
                <a:solidFill>
                  <a:schemeClr val="tx2">
                    <a:lumMod val="20000"/>
                    <a:lumOff val="80000"/>
                  </a:schemeClr>
                </a:solidFill>
              </a:rPr>
              <a:t>Working through setbacks and failure</a:t>
            </a:r>
            <a:endParaRPr sz="2000">
              <a:solidFill>
                <a:schemeClr val="tx2">
                  <a:lumMod val="20000"/>
                  <a:lumOff val="80000"/>
                </a:schemeClr>
              </a:solidFill>
              <a:cs typeface="Arial"/>
            </a:endParaRPr>
          </a:p>
          <a:p>
            <a:pPr marL="0" indent="0">
              <a:spcBef>
                <a:spcPts val="1600"/>
              </a:spcBef>
              <a:spcAft>
                <a:spcPts val="1600"/>
              </a:spcAft>
              <a:buNone/>
            </a:pPr>
            <a:endParaRPr sz="2400">
              <a:solidFill>
                <a:schemeClr val="tx2">
                  <a:lumMod val="20000"/>
                  <a:lumOff val="80000"/>
                </a:schemeClr>
              </a:solidFill>
              <a:cs typeface="Arial"/>
            </a:endParaRPr>
          </a:p>
        </p:txBody>
      </p:sp>
      <p:sp>
        <p:nvSpPr>
          <p:cNvPr id="113" name="Google Shape;113;p17"/>
          <p:cNvSpPr txBox="1"/>
          <p:nvPr/>
        </p:nvSpPr>
        <p:spPr>
          <a:xfrm>
            <a:off x="223171" y="6259309"/>
            <a:ext cx="7862800" cy="574412"/>
          </a:xfrm>
          <a:prstGeom prst="rect">
            <a:avLst/>
          </a:prstGeom>
          <a:noFill/>
          <a:ln>
            <a:noFill/>
          </a:ln>
        </p:spPr>
        <p:txBody>
          <a:bodyPr spcFirstLastPara="1" wrap="square" lIns="121900" tIns="121900" rIns="121900" bIns="121900" anchor="t" anchorCtr="0">
            <a:spAutoFit/>
          </a:bodyPr>
          <a:lstStyle/>
          <a:p>
            <a:pPr marL="608965" indent="-440055">
              <a:buSzPts val="1600"/>
              <a:buFont typeface="Roboto"/>
              <a:buChar char="➔"/>
            </a:pPr>
            <a:r>
              <a:rPr lang="en" sz="2100">
                <a:solidFill>
                  <a:schemeClr val="bg1"/>
                </a:solidFill>
                <a:latin typeface="Roboto"/>
                <a:ea typeface="Roboto"/>
                <a:cs typeface="Roboto"/>
                <a:sym typeface="Roboto"/>
              </a:rPr>
              <a:t>What other situations may we need to manage emotions?</a:t>
            </a:r>
            <a:endParaRPr lang="en-US" sz="2100">
              <a:solidFill>
                <a:schemeClr val="bg1"/>
              </a:solidFill>
              <a:latin typeface="Roboto"/>
              <a:ea typeface="Roboto"/>
              <a:cs typeface="Roboto"/>
            </a:endParaRPr>
          </a:p>
        </p:txBody>
      </p:sp>
      <p:pic>
        <p:nvPicPr>
          <p:cNvPr id="114" name="Google Shape;114;p17" descr="A stressed man at his desk&#10;"/>
          <p:cNvPicPr preferRelativeResize="0"/>
          <p:nvPr/>
        </p:nvPicPr>
        <p:blipFill>
          <a:blip r:embed="rId3">
            <a:alphaModFix/>
          </a:blip>
          <a:stretch>
            <a:fillRect/>
          </a:stretch>
        </p:blipFill>
        <p:spPr>
          <a:xfrm>
            <a:off x="6968743" y="3127858"/>
            <a:ext cx="4355833" cy="2903568"/>
          </a:xfrm>
          <a:prstGeom prst="rect">
            <a:avLst/>
          </a:prstGeom>
          <a:noFill/>
          <a:ln>
            <a:noFill/>
          </a:ln>
        </p:spPr>
      </p:pic>
      <p:sp>
        <p:nvSpPr>
          <p:cNvPr id="2" name="TextBox 1">
            <a:extLst>
              <a:ext uri="{FF2B5EF4-FFF2-40B4-BE49-F238E27FC236}">
                <a16:creationId xmlns:a16="http://schemas.microsoft.com/office/drawing/2014/main" id="{A63364BB-B830-0F71-8A5F-F250D5C09014}"/>
              </a:ext>
            </a:extLst>
          </p:cNvPr>
          <p:cNvSpPr txBox="1"/>
          <p:nvPr/>
        </p:nvSpPr>
        <p:spPr>
          <a:xfrm>
            <a:off x="381000" y="523874"/>
            <a:ext cx="47934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Trebuchet MS"/>
              </a:rPr>
              <a:t>Emotional Intelligence</a:t>
            </a:r>
            <a:endParaRPr lang="en-US" sz="3200">
              <a:solidFill>
                <a:schemeClr val="bg1"/>
              </a:solidFill>
            </a:endParaRPr>
          </a:p>
        </p:txBody>
      </p:sp>
    </p:spTree>
    <p:extLst>
      <p:ext uri="{BB962C8B-B14F-4D97-AF65-F5344CB8AC3E}">
        <p14:creationId xmlns:p14="http://schemas.microsoft.com/office/powerpoint/2010/main" val="371017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 calcmode="lin" valueType="num">
                                      <p:cBhvr additive="base">
                                        <p:cTn id="7" dur="500" fill="hold"/>
                                        <p:tgtEl>
                                          <p:spTgt spid="1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
                                            <p:txEl>
                                              <p:pRg st="1" end="1"/>
                                            </p:txEl>
                                          </p:spTgt>
                                        </p:tgtEl>
                                        <p:attrNameLst>
                                          <p:attrName>style.visibility</p:attrName>
                                        </p:attrNameLst>
                                      </p:cBhvr>
                                      <p:to>
                                        <p:strVal val="visible"/>
                                      </p:to>
                                    </p:set>
                                    <p:anim calcmode="lin" valueType="num">
                                      <p:cBhvr additive="base">
                                        <p:cTn id="13" dur="500" fill="hold"/>
                                        <p:tgtEl>
                                          <p:spTgt spid="1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
                                            <p:txEl>
                                              <p:pRg st="2" end="2"/>
                                            </p:txEl>
                                          </p:spTgt>
                                        </p:tgtEl>
                                        <p:attrNameLst>
                                          <p:attrName>style.visibility</p:attrName>
                                        </p:attrNameLst>
                                      </p:cBhvr>
                                      <p:to>
                                        <p:strVal val="visible"/>
                                      </p:to>
                                    </p:set>
                                    <p:anim calcmode="lin" valueType="num">
                                      <p:cBhvr additive="base">
                                        <p:cTn id="19" dur="500" fill="hold"/>
                                        <p:tgtEl>
                                          <p:spTgt spid="1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
                                            <p:txEl>
                                              <p:pRg st="3" end="3"/>
                                            </p:txEl>
                                          </p:spTgt>
                                        </p:tgtEl>
                                        <p:attrNameLst>
                                          <p:attrName>style.visibility</p:attrName>
                                        </p:attrNameLst>
                                      </p:cBhvr>
                                      <p:to>
                                        <p:strVal val="visible"/>
                                      </p:to>
                                    </p:set>
                                    <p:anim calcmode="lin" valueType="num">
                                      <p:cBhvr additive="base">
                                        <p:cTn id="25" dur="500" fill="hold"/>
                                        <p:tgtEl>
                                          <p:spTgt spid="1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
                                            <p:txEl>
                                              <p:pRg st="4" end="4"/>
                                            </p:txEl>
                                          </p:spTgt>
                                        </p:tgtEl>
                                        <p:attrNameLst>
                                          <p:attrName>style.visibility</p:attrName>
                                        </p:attrNameLst>
                                      </p:cBhvr>
                                      <p:to>
                                        <p:strVal val="visible"/>
                                      </p:to>
                                    </p:set>
                                    <p:anim calcmode="lin" valueType="num">
                                      <p:cBhvr additive="base">
                                        <p:cTn id="31" dur="500" fill="hold"/>
                                        <p:tgtEl>
                                          <p:spTgt spid="11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
                                            <p:txEl>
                                              <p:pRg st="5" end="5"/>
                                            </p:txEl>
                                          </p:spTgt>
                                        </p:tgtEl>
                                        <p:attrNameLst>
                                          <p:attrName>style.visibility</p:attrName>
                                        </p:attrNameLst>
                                      </p:cBhvr>
                                      <p:to>
                                        <p:strVal val="visible"/>
                                      </p:to>
                                    </p:set>
                                    <p:anim calcmode="lin" valueType="num">
                                      <p:cBhvr additive="base">
                                        <p:cTn id="37" dur="500" fill="hold"/>
                                        <p:tgtEl>
                                          <p:spTgt spid="11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13"/>
                                        </p:tgtEl>
                                        <p:attrNameLst>
                                          <p:attrName>style.visibility</p:attrName>
                                        </p:attrNameLst>
                                      </p:cBhvr>
                                      <p:to>
                                        <p:strVal val="visible"/>
                                      </p:to>
                                    </p:set>
                                    <p:anim calcmode="lin" valueType="num">
                                      <p:cBhvr additive="base">
                                        <p:cTn id="43" dur="1000"/>
                                        <p:tgtEl>
                                          <p:spTgt spid="1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34C3-36B7-8F7E-E3B8-38959FF92794}"/>
              </a:ext>
            </a:extLst>
          </p:cNvPr>
          <p:cNvSpPr>
            <a:spLocks noGrp="1"/>
          </p:cNvSpPr>
          <p:nvPr>
            <p:ph type="title"/>
          </p:nvPr>
        </p:nvSpPr>
        <p:spPr/>
        <p:txBody>
          <a:bodyPr/>
          <a:lstStyle/>
          <a:p>
            <a:r>
              <a:rPr lang="en-US" dirty="0"/>
              <a:t>Resources</a:t>
            </a:r>
          </a:p>
        </p:txBody>
      </p:sp>
      <p:sp>
        <p:nvSpPr>
          <p:cNvPr id="3" name="Slide Number Placeholder 2">
            <a:extLst>
              <a:ext uri="{FF2B5EF4-FFF2-40B4-BE49-F238E27FC236}">
                <a16:creationId xmlns:a16="http://schemas.microsoft.com/office/drawing/2014/main" id="{D1EB58EE-C627-7081-44C9-7E5349C2E239}"/>
              </a:ext>
            </a:extLst>
          </p:cNvPr>
          <p:cNvSpPr>
            <a:spLocks noGrp="1"/>
          </p:cNvSpPr>
          <p:nvPr>
            <p:ph type="sldNum" sz="quarter" idx="12"/>
          </p:nvPr>
        </p:nvSpPr>
        <p:spPr/>
        <p:txBody>
          <a:bodyPr/>
          <a:lstStyle/>
          <a:p>
            <a:fld id="{C263D6C4-4840-40CC-AC84-17E24B3B7BDE}" type="slidenum">
              <a:rPr lang="en-US" noProof="0" smtClean="0"/>
              <a:pPr/>
              <a:t>40</a:t>
            </a:fld>
            <a:endParaRPr lang="en-US" noProof="0"/>
          </a:p>
        </p:txBody>
      </p:sp>
      <p:sp>
        <p:nvSpPr>
          <p:cNvPr id="4" name="Content Placeholder 3">
            <a:extLst>
              <a:ext uri="{FF2B5EF4-FFF2-40B4-BE49-F238E27FC236}">
                <a16:creationId xmlns:a16="http://schemas.microsoft.com/office/drawing/2014/main" id="{12C4BDA6-56F3-800D-BE91-AF734D17F26D}"/>
              </a:ext>
            </a:extLst>
          </p:cNvPr>
          <p:cNvSpPr>
            <a:spLocks noGrp="1"/>
          </p:cNvSpPr>
          <p:nvPr>
            <p:ph idx="1"/>
          </p:nvPr>
        </p:nvSpPr>
        <p:spPr>
          <a:xfrm>
            <a:off x="154112" y="1659066"/>
            <a:ext cx="12037887" cy="4969159"/>
          </a:xfrm>
        </p:spPr>
        <p:txBody>
          <a:bodyPr vert="horz" lIns="91440" tIns="45720" rIns="91440" bIns="45720" rtlCol="0" anchor="t">
            <a:normAutofit/>
          </a:bodyPr>
          <a:lstStyle/>
          <a:p>
            <a:pPr marL="0" indent="0">
              <a:lnSpc>
                <a:spcPct val="200000"/>
              </a:lnSpc>
              <a:buNone/>
            </a:pPr>
            <a:r>
              <a:rPr lang="en-US" sz="1400" dirty="0">
                <a:effectLst/>
                <a:latin typeface="Arial" panose="020B0604020202020204" pitchFamily="34" charset="0"/>
              </a:rPr>
              <a:t>Bleich, C. (2019, March 13). </a:t>
            </a:r>
            <a:r>
              <a:rPr lang="en-US" sz="1400" i="1" dirty="0">
                <a:effectLst/>
                <a:latin typeface="Arial" panose="020B0604020202020204" pitchFamily="34" charset="0"/>
              </a:rPr>
              <a:t>How To Develop Emotional Intelligence Training For Employees | </a:t>
            </a:r>
            <a:r>
              <a:rPr lang="en-US" sz="1400" i="1" dirty="0" err="1">
                <a:effectLst/>
                <a:latin typeface="Arial" panose="020B0604020202020204" pitchFamily="34" charset="0"/>
              </a:rPr>
              <a:t>EdgePoint</a:t>
            </a:r>
            <a:r>
              <a:rPr lang="en-US" sz="1400" i="1" dirty="0">
                <a:effectLst/>
                <a:latin typeface="Arial" panose="020B0604020202020204" pitchFamily="34" charset="0"/>
              </a:rPr>
              <a:t> Learning</a:t>
            </a:r>
            <a:r>
              <a:rPr lang="en-US" sz="1400" dirty="0">
                <a:effectLst/>
                <a:latin typeface="Arial" panose="020B0604020202020204" pitchFamily="34" charset="0"/>
              </a:rPr>
              <a:t>. </a:t>
            </a:r>
            <a:r>
              <a:rPr lang="en-US" sz="1400" dirty="0" err="1">
                <a:effectLst/>
                <a:latin typeface="Arial" panose="020B0604020202020204" pitchFamily="34" charset="0"/>
              </a:rPr>
              <a:t>EdgePoint</a:t>
            </a:r>
            <a:r>
              <a:rPr lang="en-US" sz="1400" dirty="0">
                <a:effectLst/>
                <a:latin typeface="Arial" panose="020B0604020202020204" pitchFamily="34" charset="0"/>
              </a:rPr>
              <a:t> Learning.</a:t>
            </a:r>
          </a:p>
          <a:p>
            <a:pPr marL="456565" lvl="1" indent="0">
              <a:lnSpc>
                <a:spcPct val="200000"/>
              </a:lnSpc>
              <a:buNone/>
            </a:pPr>
            <a:r>
              <a:rPr lang="en-US" sz="1400" dirty="0">
                <a:effectLst/>
                <a:latin typeface="Arial" panose="020B0604020202020204" pitchFamily="34" charset="0"/>
              </a:rPr>
              <a:t>https://www.edgepointlearning.com/blog/emotional-intelligence-training-for-employees/</a:t>
            </a:r>
            <a:endParaRPr lang="en-US" sz="1400" dirty="0">
              <a:effectLst/>
              <a:latin typeface="Arial" panose="020B0604020202020204" pitchFamily="34" charset="0"/>
              <a:cs typeface="Arial" panose="020B0604020202020204" pitchFamily="34" charset="0"/>
            </a:endParaRPr>
          </a:p>
          <a:p>
            <a:pPr marL="0" indent="0">
              <a:lnSpc>
                <a:spcPct val="200000"/>
              </a:lnSpc>
              <a:buNone/>
            </a:pPr>
            <a:r>
              <a:rPr lang="en-US" sz="1400" dirty="0">
                <a:effectLst/>
                <a:latin typeface="Arial"/>
                <a:cs typeface="Arial"/>
              </a:rPr>
              <a:t>Cherry, K. (2022, January 26). </a:t>
            </a:r>
            <a:r>
              <a:rPr lang="en-US" sz="1400" i="1" dirty="0">
                <a:effectLst/>
                <a:latin typeface="Arial"/>
                <a:cs typeface="Arial"/>
              </a:rPr>
              <a:t>5 Key Components of Emotional Intelligence</a:t>
            </a:r>
            <a:r>
              <a:rPr lang="en-US" sz="1400" dirty="0">
                <a:effectLst/>
                <a:latin typeface="Arial"/>
                <a:cs typeface="Arial"/>
              </a:rPr>
              <a:t>. </a:t>
            </a:r>
            <a:r>
              <a:rPr lang="en-US" sz="1400" dirty="0" err="1">
                <a:effectLst/>
                <a:latin typeface="Arial"/>
                <a:cs typeface="Arial"/>
              </a:rPr>
              <a:t>Verywell</a:t>
            </a:r>
            <a:r>
              <a:rPr lang="en-US" sz="1400" dirty="0">
                <a:effectLst/>
                <a:latin typeface="Arial"/>
                <a:cs typeface="Arial"/>
              </a:rPr>
              <a:t> Mind. https://www.verywellmind.com/components-of-emotional-</a:t>
            </a:r>
          </a:p>
          <a:p>
            <a:pPr marL="456565" lvl="1" indent="0">
              <a:lnSpc>
                <a:spcPct val="200000"/>
              </a:lnSpc>
              <a:buNone/>
            </a:pPr>
            <a:r>
              <a:rPr lang="en-US" sz="1400" dirty="0">
                <a:effectLst/>
                <a:latin typeface="Arial" panose="020B0604020202020204" pitchFamily="34" charset="0"/>
              </a:rPr>
              <a:t>intelligence-2795438</a:t>
            </a:r>
            <a:endParaRPr lang="en-US" sz="1400" dirty="0">
              <a:effectLst/>
              <a:latin typeface="Arial" panose="020B0604020202020204" pitchFamily="34" charset="0"/>
              <a:cs typeface="Arial" panose="020B0604020202020204" pitchFamily="34" charset="0"/>
            </a:endParaRPr>
          </a:p>
          <a:p>
            <a:pPr marL="0" indent="0">
              <a:lnSpc>
                <a:spcPct val="200000"/>
              </a:lnSpc>
              <a:buNone/>
            </a:pPr>
            <a:r>
              <a:rPr lang="en-US" sz="1400" dirty="0">
                <a:effectLst/>
                <a:latin typeface="Arial" panose="020B0604020202020204" pitchFamily="34" charset="0"/>
              </a:rPr>
              <a:t>Cooks-Campbell, A. (2022, July 27). </a:t>
            </a:r>
            <a:r>
              <a:rPr lang="en-US" sz="1400" i="1" dirty="0">
                <a:effectLst/>
                <a:latin typeface="Arial" panose="020B0604020202020204" pitchFamily="34" charset="0"/>
              </a:rPr>
              <a:t>Social Skills Examples: How Socializing Can Take You To The Top</a:t>
            </a:r>
            <a:r>
              <a:rPr lang="en-US" sz="1400" dirty="0">
                <a:effectLst/>
                <a:latin typeface="Arial" panose="020B0604020202020204" pitchFamily="34" charset="0"/>
              </a:rPr>
              <a:t>. </a:t>
            </a:r>
            <a:r>
              <a:rPr lang="en-US" sz="1400" dirty="0" err="1">
                <a:effectLst/>
                <a:latin typeface="Arial" panose="020B0604020202020204" pitchFamily="34" charset="0"/>
              </a:rPr>
              <a:t>BetterUp</a:t>
            </a:r>
            <a:r>
              <a:rPr lang="en-US" sz="1400" dirty="0">
                <a:effectLst/>
                <a:latin typeface="Arial" panose="020B0604020202020204" pitchFamily="34" charset="0"/>
              </a:rPr>
              <a:t>. </a:t>
            </a:r>
          </a:p>
          <a:p>
            <a:pPr marL="456565" lvl="1" indent="0">
              <a:lnSpc>
                <a:spcPct val="200000"/>
              </a:lnSpc>
              <a:buNone/>
            </a:pPr>
            <a:r>
              <a:rPr lang="en-US" sz="1400" dirty="0">
                <a:effectLst/>
                <a:latin typeface="Arial" panose="020B0604020202020204" pitchFamily="34" charset="0"/>
              </a:rPr>
              <a:t>https://www.betterup.com/blog/social-skills-examples</a:t>
            </a:r>
            <a:endParaRPr lang="en-US" sz="1400" dirty="0">
              <a:effectLst/>
              <a:latin typeface="Arial" panose="020B0604020202020204" pitchFamily="34" charset="0"/>
              <a:cs typeface="Arial" panose="020B0604020202020204" pitchFamily="34" charset="0"/>
            </a:endParaRPr>
          </a:p>
          <a:p>
            <a:pPr marL="0" indent="0">
              <a:lnSpc>
                <a:spcPct val="200000"/>
              </a:lnSpc>
              <a:buNone/>
            </a:pPr>
            <a:r>
              <a:rPr lang="en-US" sz="1400" dirty="0" err="1">
                <a:effectLst/>
                <a:latin typeface="Arial" panose="020B0604020202020204" pitchFamily="34" charset="0"/>
              </a:rPr>
              <a:t>Cserti</a:t>
            </a:r>
            <a:r>
              <a:rPr lang="en-US" sz="1400" dirty="0">
                <a:effectLst/>
                <a:latin typeface="Arial" panose="020B0604020202020204" pitchFamily="34" charset="0"/>
              </a:rPr>
              <a:t>, R. (2018, June 15). </a:t>
            </a:r>
            <a:r>
              <a:rPr lang="en-US" sz="1400" i="1" dirty="0">
                <a:effectLst/>
                <a:latin typeface="Arial" panose="020B0604020202020204" pitchFamily="34" charset="0"/>
              </a:rPr>
              <a:t>What is the train-the-trainer model?</a:t>
            </a:r>
            <a:r>
              <a:rPr lang="en-US" sz="1400" dirty="0">
                <a:effectLst/>
                <a:latin typeface="Arial" panose="020B0604020202020204" pitchFamily="34" charset="0"/>
              </a:rPr>
              <a:t> </a:t>
            </a:r>
            <a:r>
              <a:rPr lang="en-US" sz="1400" dirty="0" err="1">
                <a:effectLst/>
                <a:latin typeface="Arial" panose="020B0604020202020204" pitchFamily="34" charset="0"/>
              </a:rPr>
              <a:t>SessionLab</a:t>
            </a:r>
            <a:r>
              <a:rPr lang="en-US" sz="1400" dirty="0">
                <a:effectLst/>
                <a:latin typeface="Arial" panose="020B0604020202020204" pitchFamily="34" charset="0"/>
              </a:rPr>
              <a:t>. https://www.sessionlab.com/blog/train-the-trainer-model/</a:t>
            </a:r>
          </a:p>
          <a:p>
            <a:pPr marL="0" indent="0">
              <a:lnSpc>
                <a:spcPct val="200000"/>
              </a:lnSpc>
              <a:buNone/>
            </a:pPr>
            <a:r>
              <a:rPr lang="en-US" sz="1400" dirty="0">
                <a:effectLst/>
                <a:latin typeface="Arial"/>
                <a:cs typeface="Arial"/>
              </a:rPr>
              <a:t>Eatough, E., </a:t>
            </a:r>
            <a:r>
              <a:rPr lang="en-US" sz="1400" dirty="0" err="1">
                <a:effectLst/>
                <a:latin typeface="Arial"/>
                <a:cs typeface="Arial"/>
              </a:rPr>
              <a:t>Phd</a:t>
            </a:r>
            <a:r>
              <a:rPr lang="en-US" sz="1400" dirty="0">
                <a:effectLst/>
                <a:latin typeface="Arial"/>
                <a:cs typeface="Arial"/>
              </a:rPr>
              <a:t>. (2021, July 12). </a:t>
            </a:r>
            <a:r>
              <a:rPr lang="en-US" sz="1400" i="1" dirty="0">
                <a:effectLst/>
                <a:latin typeface="Arial"/>
                <a:cs typeface="Arial"/>
              </a:rPr>
              <a:t>Building Influence at Work: Be the Best Leader You Can Be</a:t>
            </a:r>
            <a:r>
              <a:rPr lang="en-US" sz="1400" dirty="0">
                <a:effectLst/>
                <a:latin typeface="Arial"/>
                <a:cs typeface="Arial"/>
              </a:rPr>
              <a:t>. </a:t>
            </a:r>
            <a:r>
              <a:rPr lang="en-US" sz="1400" dirty="0" err="1">
                <a:effectLst/>
                <a:latin typeface="Arial"/>
                <a:cs typeface="Arial"/>
              </a:rPr>
              <a:t>BetterUp</a:t>
            </a:r>
            <a:r>
              <a:rPr lang="en-US" sz="1400" dirty="0">
                <a:effectLst/>
                <a:latin typeface="Arial"/>
                <a:cs typeface="Arial"/>
              </a:rPr>
              <a:t>. https://www.betterup.com/blog/building-</a:t>
            </a:r>
          </a:p>
          <a:p>
            <a:pPr marL="456565" lvl="1" indent="0">
              <a:lnSpc>
                <a:spcPct val="200000"/>
              </a:lnSpc>
              <a:buNone/>
            </a:pPr>
            <a:r>
              <a:rPr lang="en-US" sz="1400" dirty="0">
                <a:effectLst/>
                <a:latin typeface="Arial" panose="020B0604020202020204" pitchFamily="34" charset="0"/>
              </a:rPr>
              <a:t>influence</a:t>
            </a:r>
            <a:endParaRPr lang="en-US" sz="1000" dirty="0">
              <a:effectLst/>
              <a:latin typeface="Arial" panose="020B0604020202020204" pitchFamily="34" charset="0"/>
              <a:cs typeface="Arial" panose="020B0604020202020204" pitchFamily="34" charset="0"/>
            </a:endParaRPr>
          </a:p>
          <a:p>
            <a:pPr marL="227965" indent="-227965"/>
            <a:endParaRPr lang="en-US" sz="1400" dirty="0">
              <a:cs typeface="Arial"/>
            </a:endParaRPr>
          </a:p>
        </p:txBody>
      </p:sp>
      <p:sp>
        <p:nvSpPr>
          <p:cNvPr id="6" name="TextBox 5">
            <a:extLst>
              <a:ext uri="{FF2B5EF4-FFF2-40B4-BE49-F238E27FC236}">
                <a16:creationId xmlns:a16="http://schemas.microsoft.com/office/drawing/2014/main" id="{83155DA0-72FC-8F05-894D-EABB4C0FF042}"/>
              </a:ext>
            </a:extLst>
          </p:cNvPr>
          <p:cNvSpPr txBox="1"/>
          <p:nvPr/>
        </p:nvSpPr>
        <p:spPr>
          <a:xfrm>
            <a:off x="5282044" y="1480705"/>
            <a:ext cx="15309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cs typeface="Arial"/>
              </a:rPr>
              <a:t>References</a:t>
            </a:r>
            <a:endParaRPr lang="en-US" dirty="0">
              <a:solidFill>
                <a:schemeClr val="bg1"/>
              </a:solidFill>
            </a:endParaRPr>
          </a:p>
        </p:txBody>
      </p:sp>
    </p:spTree>
    <p:extLst>
      <p:ext uri="{BB962C8B-B14F-4D97-AF65-F5344CB8AC3E}">
        <p14:creationId xmlns:p14="http://schemas.microsoft.com/office/powerpoint/2010/main" val="219483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34C3-36B7-8F7E-E3B8-38959FF92794}"/>
              </a:ext>
            </a:extLst>
          </p:cNvPr>
          <p:cNvSpPr>
            <a:spLocks noGrp="1"/>
          </p:cNvSpPr>
          <p:nvPr>
            <p:ph type="title"/>
          </p:nvPr>
        </p:nvSpPr>
        <p:spPr/>
        <p:txBody>
          <a:bodyPr/>
          <a:lstStyle/>
          <a:p>
            <a:r>
              <a:rPr lang="en-US" dirty="0"/>
              <a:t>Resources</a:t>
            </a:r>
          </a:p>
        </p:txBody>
      </p:sp>
      <p:sp>
        <p:nvSpPr>
          <p:cNvPr id="3" name="Slide Number Placeholder 2">
            <a:extLst>
              <a:ext uri="{FF2B5EF4-FFF2-40B4-BE49-F238E27FC236}">
                <a16:creationId xmlns:a16="http://schemas.microsoft.com/office/drawing/2014/main" id="{D1EB58EE-C627-7081-44C9-7E5349C2E239}"/>
              </a:ext>
            </a:extLst>
          </p:cNvPr>
          <p:cNvSpPr>
            <a:spLocks noGrp="1"/>
          </p:cNvSpPr>
          <p:nvPr>
            <p:ph type="sldNum" sz="quarter" idx="12"/>
          </p:nvPr>
        </p:nvSpPr>
        <p:spPr/>
        <p:txBody>
          <a:bodyPr/>
          <a:lstStyle/>
          <a:p>
            <a:fld id="{C263D6C4-4840-40CC-AC84-17E24B3B7BDE}" type="slidenum">
              <a:rPr lang="en-US" noProof="0" smtClean="0"/>
              <a:pPr/>
              <a:t>41</a:t>
            </a:fld>
            <a:endParaRPr lang="en-US" noProof="0"/>
          </a:p>
        </p:txBody>
      </p:sp>
      <p:sp>
        <p:nvSpPr>
          <p:cNvPr id="4" name="Content Placeholder 3">
            <a:extLst>
              <a:ext uri="{FF2B5EF4-FFF2-40B4-BE49-F238E27FC236}">
                <a16:creationId xmlns:a16="http://schemas.microsoft.com/office/drawing/2014/main" id="{12C4BDA6-56F3-800D-BE91-AF734D17F26D}"/>
              </a:ext>
            </a:extLst>
          </p:cNvPr>
          <p:cNvSpPr>
            <a:spLocks noGrp="1"/>
          </p:cNvSpPr>
          <p:nvPr>
            <p:ph idx="1"/>
          </p:nvPr>
        </p:nvSpPr>
        <p:spPr>
          <a:xfrm>
            <a:off x="154113" y="1175787"/>
            <a:ext cx="12037887" cy="4969159"/>
          </a:xfrm>
        </p:spPr>
        <p:txBody>
          <a:bodyPr>
            <a:noAutofit/>
          </a:bodyPr>
          <a:lstStyle/>
          <a:p>
            <a:pPr marL="0" indent="0">
              <a:lnSpc>
                <a:spcPct val="200000"/>
              </a:lnSpc>
              <a:buNone/>
            </a:pPr>
            <a:r>
              <a:rPr lang="en-US" sz="1400" dirty="0">
                <a:effectLst/>
                <a:latin typeface="Arial" panose="020B0604020202020204" pitchFamily="34" charset="0"/>
              </a:rPr>
              <a:t>EWF International. (2022, April 27). </a:t>
            </a:r>
            <a:r>
              <a:rPr lang="en-US" sz="1400" i="1" dirty="0">
                <a:effectLst/>
                <a:latin typeface="Arial" panose="020B0604020202020204" pitchFamily="34" charset="0"/>
              </a:rPr>
              <a:t>5 Components of Emotional Intelligence You Need to Become a More Effective Leader</a:t>
            </a:r>
            <a:r>
              <a:rPr lang="en-US" sz="1400" dirty="0">
                <a:effectLst/>
                <a:latin typeface="Arial" panose="020B0604020202020204" pitchFamily="34" charset="0"/>
              </a:rPr>
              <a:t>.</a:t>
            </a:r>
          </a:p>
          <a:p>
            <a:pPr marL="457189" lvl="1" indent="0">
              <a:lnSpc>
                <a:spcPct val="200000"/>
              </a:lnSpc>
              <a:buNone/>
            </a:pPr>
            <a:r>
              <a:rPr lang="en-US" sz="1400" dirty="0">
                <a:effectLst/>
                <a:latin typeface="Arial" panose="020B0604020202020204" pitchFamily="34" charset="0"/>
              </a:rPr>
              <a:t>https://ewfinternational.com/5-components-emotional-intelligence-effective-leadership/</a:t>
            </a:r>
          </a:p>
          <a:p>
            <a:pPr marL="0" indent="0">
              <a:lnSpc>
                <a:spcPct val="200000"/>
              </a:lnSpc>
              <a:buNone/>
            </a:pPr>
            <a:r>
              <a:rPr lang="en-US" sz="1400" dirty="0">
                <a:effectLst/>
                <a:latin typeface="Arial" panose="020B0604020202020204" pitchFamily="34" charset="0"/>
              </a:rPr>
              <a:t>Faulkner, J. (n.d.). </a:t>
            </a:r>
            <a:r>
              <a:rPr lang="en-US" sz="1400" i="1" dirty="0">
                <a:effectLst/>
                <a:latin typeface="Arial" panose="020B0604020202020204" pitchFamily="34" charset="0"/>
              </a:rPr>
              <a:t>The 5 Dimensions of EQ: Self-Regulation in Depth</a:t>
            </a:r>
            <a:r>
              <a:rPr lang="en-US" sz="1400" dirty="0">
                <a:effectLst/>
                <a:latin typeface="Arial" panose="020B0604020202020204" pitchFamily="34" charset="0"/>
              </a:rPr>
              <a:t>. https://blog.ttisi.com/the-5-dimensions-of-eq-self-regulation</a:t>
            </a:r>
          </a:p>
          <a:p>
            <a:pPr marL="457189" lvl="1" indent="0">
              <a:lnSpc>
                <a:spcPct val="200000"/>
              </a:lnSpc>
              <a:buNone/>
            </a:pPr>
            <a:r>
              <a:rPr lang="en-US" sz="1400" dirty="0">
                <a:effectLst/>
                <a:latin typeface="Arial" panose="020B0604020202020204" pitchFamily="34" charset="0"/>
              </a:rPr>
              <a:t>in-depth</a:t>
            </a:r>
          </a:p>
          <a:p>
            <a:pPr marL="0" indent="0">
              <a:lnSpc>
                <a:spcPct val="200000"/>
              </a:lnSpc>
              <a:buNone/>
            </a:pPr>
            <a:r>
              <a:rPr lang="en-US" sz="1400" dirty="0" err="1">
                <a:effectLst/>
                <a:latin typeface="Arial" panose="020B0604020202020204" pitchFamily="34" charset="0"/>
              </a:rPr>
              <a:t>Gattig</a:t>
            </a:r>
            <a:r>
              <a:rPr lang="en-US" sz="1400" dirty="0">
                <a:effectLst/>
                <a:latin typeface="Arial" panose="020B0604020202020204" pitchFamily="34" charset="0"/>
              </a:rPr>
              <a:t>, N. (2021, April 7). </a:t>
            </a:r>
            <a:r>
              <a:rPr lang="en-US" sz="1400" i="1" dirty="0">
                <a:effectLst/>
                <a:latin typeface="Arial" panose="020B0604020202020204" pitchFamily="34" charset="0"/>
              </a:rPr>
              <a:t>Effective Strategies to Improve Your Communication Skills</a:t>
            </a:r>
            <a:r>
              <a:rPr lang="en-US" sz="1400" dirty="0">
                <a:effectLst/>
                <a:latin typeface="Arial" panose="020B0604020202020204" pitchFamily="34" charset="0"/>
              </a:rPr>
              <a:t>. </a:t>
            </a:r>
            <a:r>
              <a:rPr lang="en-US" sz="1400" dirty="0" err="1">
                <a:effectLst/>
                <a:latin typeface="Arial" panose="020B0604020202020204" pitchFamily="34" charset="0"/>
              </a:rPr>
              <a:t>BetterUp</a:t>
            </a:r>
            <a:r>
              <a:rPr lang="en-US" sz="1400" dirty="0">
                <a:effectLst/>
                <a:latin typeface="Arial" panose="020B0604020202020204" pitchFamily="34" charset="0"/>
              </a:rPr>
              <a:t>. </a:t>
            </a:r>
          </a:p>
          <a:p>
            <a:pPr marL="457189" lvl="1" indent="0">
              <a:lnSpc>
                <a:spcPct val="200000"/>
              </a:lnSpc>
              <a:buNone/>
            </a:pPr>
            <a:r>
              <a:rPr lang="en-US" sz="1400" dirty="0">
                <a:effectLst/>
                <a:latin typeface="Arial" panose="020B0604020202020204" pitchFamily="34" charset="0"/>
              </a:rPr>
              <a:t>https://www.betterup.com/blog/effective-strategies-to-improve-your-communication-skills</a:t>
            </a:r>
          </a:p>
          <a:p>
            <a:pPr marL="0" indent="0">
              <a:lnSpc>
                <a:spcPct val="200000"/>
              </a:lnSpc>
              <a:buNone/>
            </a:pPr>
            <a:r>
              <a:rPr lang="en-US" sz="1400" dirty="0" err="1">
                <a:effectLst/>
                <a:latin typeface="Arial" panose="020B0604020202020204" pitchFamily="34" charset="0"/>
              </a:rPr>
              <a:t>Klynn</a:t>
            </a:r>
            <a:r>
              <a:rPr lang="en-US" sz="1400" dirty="0">
                <a:effectLst/>
                <a:latin typeface="Arial" panose="020B0604020202020204" pitchFamily="34" charset="0"/>
              </a:rPr>
              <a:t>, B. (2021, June 22). </a:t>
            </a:r>
            <a:r>
              <a:rPr lang="en-US" sz="1400" i="1" dirty="0">
                <a:effectLst/>
                <a:latin typeface="Arial" panose="020B0604020202020204" pitchFamily="34" charset="0"/>
              </a:rPr>
              <a:t>Emotional Regulation: Skills, Exercises, and Strategies</a:t>
            </a:r>
            <a:r>
              <a:rPr lang="en-US" sz="1400" dirty="0">
                <a:effectLst/>
                <a:latin typeface="Arial" panose="020B0604020202020204" pitchFamily="34" charset="0"/>
              </a:rPr>
              <a:t>. </a:t>
            </a:r>
            <a:r>
              <a:rPr lang="en-US" sz="1400" dirty="0" err="1">
                <a:effectLst/>
                <a:latin typeface="Arial" panose="020B0604020202020204" pitchFamily="34" charset="0"/>
              </a:rPr>
              <a:t>BetterUp</a:t>
            </a:r>
            <a:r>
              <a:rPr lang="en-US" sz="1400" dirty="0">
                <a:effectLst/>
                <a:latin typeface="Arial" panose="020B0604020202020204" pitchFamily="34" charset="0"/>
              </a:rPr>
              <a:t>. https://www.betterup.com/blog/emotional-</a:t>
            </a:r>
          </a:p>
          <a:p>
            <a:pPr marL="457189" lvl="1" indent="0">
              <a:lnSpc>
                <a:spcPct val="200000"/>
              </a:lnSpc>
              <a:buNone/>
            </a:pPr>
            <a:r>
              <a:rPr lang="en-US" sz="1400" dirty="0">
                <a:effectLst/>
                <a:latin typeface="Arial" panose="020B0604020202020204" pitchFamily="34" charset="0"/>
              </a:rPr>
              <a:t>regulation-skills</a:t>
            </a:r>
          </a:p>
          <a:p>
            <a:pPr marL="0" indent="0">
              <a:lnSpc>
                <a:spcPct val="200000"/>
              </a:lnSpc>
              <a:buNone/>
            </a:pPr>
            <a:r>
              <a:rPr lang="en-US" sz="1400" dirty="0">
                <a:effectLst/>
                <a:latin typeface="Arial" panose="020B0604020202020204" pitchFamily="34" charset="0"/>
              </a:rPr>
              <a:t>Lewis, K. (2021, November 29). </a:t>
            </a:r>
            <a:r>
              <a:rPr lang="en-US" sz="1400" i="1" dirty="0">
                <a:effectLst/>
                <a:latin typeface="Arial" panose="020B0604020202020204" pitchFamily="34" charset="0"/>
              </a:rPr>
              <a:t>5 Ways to Improve Your Social Skills and Increase Your Emotional Intelligence – Communication</a:t>
            </a:r>
          </a:p>
          <a:p>
            <a:pPr marL="457189" lvl="1" indent="0">
              <a:lnSpc>
                <a:spcPct val="200000"/>
              </a:lnSpc>
              <a:buNone/>
            </a:pPr>
            <a:r>
              <a:rPr lang="en-US" sz="1400" i="1" dirty="0">
                <a:effectLst/>
                <a:latin typeface="Arial" panose="020B0604020202020204" pitchFamily="34" charset="0"/>
              </a:rPr>
              <a:t>Lighthouse</a:t>
            </a:r>
            <a:r>
              <a:rPr lang="en-US" sz="1400" dirty="0">
                <a:effectLst/>
                <a:latin typeface="Arial" panose="020B0604020202020204" pitchFamily="34" charset="0"/>
              </a:rPr>
              <a:t>. https://www.communicationlighthouse.com/5-ways-to-improve-your-social-skills-and-increase-your-emotional-intelligence/</a:t>
            </a:r>
          </a:p>
          <a:p>
            <a:endParaRPr lang="en-US" sz="1400" dirty="0"/>
          </a:p>
        </p:txBody>
      </p:sp>
    </p:spTree>
    <p:extLst>
      <p:ext uri="{BB962C8B-B14F-4D97-AF65-F5344CB8AC3E}">
        <p14:creationId xmlns:p14="http://schemas.microsoft.com/office/powerpoint/2010/main" val="2712998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34C3-36B7-8F7E-E3B8-38959FF92794}"/>
              </a:ext>
            </a:extLst>
          </p:cNvPr>
          <p:cNvSpPr>
            <a:spLocks noGrp="1"/>
          </p:cNvSpPr>
          <p:nvPr>
            <p:ph type="title"/>
          </p:nvPr>
        </p:nvSpPr>
        <p:spPr/>
        <p:txBody>
          <a:bodyPr/>
          <a:lstStyle/>
          <a:p>
            <a:r>
              <a:rPr lang="en-US" dirty="0"/>
              <a:t>Resources</a:t>
            </a:r>
          </a:p>
        </p:txBody>
      </p:sp>
      <p:sp>
        <p:nvSpPr>
          <p:cNvPr id="3" name="Slide Number Placeholder 2">
            <a:extLst>
              <a:ext uri="{FF2B5EF4-FFF2-40B4-BE49-F238E27FC236}">
                <a16:creationId xmlns:a16="http://schemas.microsoft.com/office/drawing/2014/main" id="{D1EB58EE-C627-7081-44C9-7E5349C2E239}"/>
              </a:ext>
            </a:extLst>
          </p:cNvPr>
          <p:cNvSpPr>
            <a:spLocks noGrp="1"/>
          </p:cNvSpPr>
          <p:nvPr>
            <p:ph type="sldNum" sz="quarter" idx="12"/>
          </p:nvPr>
        </p:nvSpPr>
        <p:spPr/>
        <p:txBody>
          <a:bodyPr/>
          <a:lstStyle/>
          <a:p>
            <a:fld id="{C263D6C4-4840-40CC-AC84-17E24B3B7BDE}" type="slidenum">
              <a:rPr lang="en-US" noProof="0" smtClean="0"/>
              <a:pPr/>
              <a:t>42</a:t>
            </a:fld>
            <a:endParaRPr lang="en-US" noProof="0"/>
          </a:p>
        </p:txBody>
      </p:sp>
      <p:sp>
        <p:nvSpPr>
          <p:cNvPr id="4" name="Content Placeholder 3">
            <a:extLst>
              <a:ext uri="{FF2B5EF4-FFF2-40B4-BE49-F238E27FC236}">
                <a16:creationId xmlns:a16="http://schemas.microsoft.com/office/drawing/2014/main" id="{12C4BDA6-56F3-800D-BE91-AF734D17F26D}"/>
              </a:ext>
            </a:extLst>
          </p:cNvPr>
          <p:cNvSpPr>
            <a:spLocks noGrp="1"/>
          </p:cNvSpPr>
          <p:nvPr>
            <p:ph idx="1"/>
          </p:nvPr>
        </p:nvSpPr>
        <p:spPr>
          <a:xfrm>
            <a:off x="154112" y="1345915"/>
            <a:ext cx="12037887" cy="4969159"/>
          </a:xfrm>
        </p:spPr>
        <p:txBody>
          <a:bodyPr vert="horz" lIns="91440" tIns="45720" rIns="91440" bIns="45720" rtlCol="0" anchor="t">
            <a:noAutofit/>
          </a:bodyPr>
          <a:lstStyle/>
          <a:p>
            <a:pPr marL="0" indent="0">
              <a:lnSpc>
                <a:spcPct val="200000"/>
              </a:lnSpc>
              <a:buNone/>
            </a:pPr>
            <a:r>
              <a:rPr lang="en-US" sz="1400" dirty="0">
                <a:effectLst/>
                <a:latin typeface="Arial"/>
                <a:cs typeface="Arial"/>
              </a:rPr>
              <a:t>McCarthy, A. (2020, November 18). </a:t>
            </a:r>
            <a:r>
              <a:rPr lang="en-US" sz="1400" i="1" dirty="0">
                <a:effectLst/>
                <a:latin typeface="Arial"/>
                <a:cs typeface="Arial"/>
              </a:rPr>
              <a:t>Tap Into Your Emotional Intelligence to Resolve Conflict</a:t>
            </a:r>
            <a:r>
              <a:rPr lang="en-US" sz="1400" dirty="0">
                <a:effectLst/>
                <a:latin typeface="Arial"/>
                <a:cs typeface="Arial"/>
              </a:rPr>
              <a:t>. </a:t>
            </a:r>
            <a:r>
              <a:rPr lang="en-US" sz="1400" dirty="0" err="1">
                <a:effectLst/>
                <a:latin typeface="Arial"/>
                <a:cs typeface="Arial"/>
              </a:rPr>
              <a:t>Atd</a:t>
            </a:r>
            <a:r>
              <a:rPr lang="en-US" sz="1400" dirty="0">
                <a:effectLst/>
                <a:latin typeface="Arial"/>
                <a:cs typeface="Arial"/>
              </a:rPr>
              <a:t>. https://www.td.org/insights/tap-into-your-emotional-</a:t>
            </a:r>
          </a:p>
          <a:p>
            <a:pPr marL="456565" lvl="1" indent="0">
              <a:lnSpc>
                <a:spcPct val="200000"/>
              </a:lnSpc>
              <a:buNone/>
            </a:pPr>
            <a:r>
              <a:rPr lang="en-US" sz="1400" dirty="0">
                <a:effectLst/>
                <a:latin typeface="Arial" panose="020B0604020202020204" pitchFamily="34" charset="0"/>
              </a:rPr>
              <a:t>intelligence-to-resolve-conflict</a:t>
            </a:r>
            <a:endParaRPr lang="en-US" sz="1400" dirty="0">
              <a:effectLst/>
              <a:latin typeface="Arial" panose="020B0604020202020204" pitchFamily="34" charset="0"/>
              <a:cs typeface="Arial" panose="020B0604020202020204" pitchFamily="34" charset="0"/>
            </a:endParaRPr>
          </a:p>
          <a:p>
            <a:pPr marL="0" indent="0">
              <a:lnSpc>
                <a:spcPct val="200000"/>
              </a:lnSpc>
              <a:buNone/>
            </a:pPr>
            <a:r>
              <a:rPr lang="en-US" sz="1400" dirty="0">
                <a:effectLst/>
                <a:latin typeface="Arial" panose="020B0604020202020204" pitchFamily="34" charset="0"/>
              </a:rPr>
              <a:t>Ottawa University. (2020, October 15). </a:t>
            </a:r>
            <a:r>
              <a:rPr lang="en-US" sz="1400" i="1" dirty="0">
                <a:effectLst/>
                <a:latin typeface="Arial" panose="020B0604020202020204" pitchFamily="34" charset="0"/>
              </a:rPr>
              <a:t>The Importance of Emotional Intelligence in the Workplace | Business Blog Article | Ottawa</a:t>
            </a:r>
          </a:p>
          <a:p>
            <a:pPr marL="456565" lvl="1" indent="0">
              <a:lnSpc>
                <a:spcPct val="200000"/>
              </a:lnSpc>
              <a:buNone/>
            </a:pPr>
            <a:r>
              <a:rPr lang="en-US" sz="1400" i="1" dirty="0">
                <a:effectLst/>
                <a:latin typeface="Arial" panose="020B0604020202020204" pitchFamily="34" charset="0"/>
              </a:rPr>
              <a:t>University</a:t>
            </a:r>
            <a:r>
              <a:rPr lang="en-US" sz="1400" dirty="0">
                <a:effectLst/>
                <a:latin typeface="Arial" panose="020B0604020202020204" pitchFamily="34" charset="0"/>
              </a:rPr>
              <a:t>. Ottawa.edu. https://www.ottawa.edu/online-and-evening/blog/october-2020/the-importance-of-emotional-intelligence-in-the-wo</a:t>
            </a:r>
            <a:endParaRPr lang="en-US" sz="1400" dirty="0">
              <a:effectLst/>
              <a:latin typeface="Arial" panose="020B0604020202020204" pitchFamily="34" charset="0"/>
              <a:cs typeface="Arial" panose="020B0604020202020204" pitchFamily="34" charset="0"/>
            </a:endParaRPr>
          </a:p>
          <a:p>
            <a:pPr marL="0" indent="0">
              <a:lnSpc>
                <a:spcPct val="200000"/>
              </a:lnSpc>
              <a:buNone/>
            </a:pPr>
            <a:r>
              <a:rPr lang="en-US" sz="1400" dirty="0">
                <a:effectLst/>
                <a:latin typeface="Arial"/>
                <a:cs typeface="Arial"/>
              </a:rPr>
              <a:t>Riess, H. (2017). The Science of Empathy. </a:t>
            </a:r>
            <a:r>
              <a:rPr lang="en-US" sz="1400" i="1" dirty="0">
                <a:effectLst/>
                <a:latin typeface="Arial"/>
                <a:cs typeface="Arial"/>
              </a:rPr>
              <a:t>Journal of Patient Experience</a:t>
            </a:r>
            <a:r>
              <a:rPr lang="en-US" sz="1400" dirty="0">
                <a:effectLst/>
                <a:latin typeface="Arial"/>
                <a:cs typeface="Arial"/>
              </a:rPr>
              <a:t>, </a:t>
            </a:r>
            <a:r>
              <a:rPr lang="en-US" sz="1400" i="1" dirty="0">
                <a:effectLst/>
                <a:latin typeface="Arial"/>
                <a:cs typeface="Arial"/>
              </a:rPr>
              <a:t>4</a:t>
            </a:r>
            <a:r>
              <a:rPr lang="en-US" sz="1400" dirty="0">
                <a:effectLst/>
                <a:latin typeface="Arial"/>
                <a:cs typeface="Arial"/>
              </a:rPr>
              <a:t>(2), 74–77. https://doi.org/10.1177/2374373517699267</a:t>
            </a:r>
          </a:p>
          <a:p>
            <a:pPr marL="0" indent="0">
              <a:lnSpc>
                <a:spcPct val="200000"/>
              </a:lnSpc>
              <a:buNone/>
            </a:pPr>
            <a:r>
              <a:rPr lang="en-US" sz="1400" dirty="0">
                <a:effectLst/>
                <a:latin typeface="Arial"/>
                <a:cs typeface="Arial"/>
              </a:rPr>
              <a:t>RM Editor. (2022, November 10). </a:t>
            </a:r>
            <a:r>
              <a:rPr lang="en-US" sz="1400" i="1" dirty="0">
                <a:effectLst/>
                <a:latin typeface="Arial"/>
                <a:cs typeface="Arial"/>
              </a:rPr>
              <a:t>50 tips for improving your emotional intelligence</a:t>
            </a:r>
            <a:r>
              <a:rPr lang="en-US" sz="1400" dirty="0">
                <a:effectLst/>
                <a:latin typeface="Arial"/>
                <a:cs typeface="Arial"/>
              </a:rPr>
              <a:t>. https://www.rochemartin.com/blog/50-tips-improving-emotional-</a:t>
            </a:r>
          </a:p>
          <a:p>
            <a:pPr marL="456565" lvl="1" indent="0">
              <a:lnSpc>
                <a:spcPct val="200000"/>
              </a:lnSpc>
              <a:buNone/>
            </a:pPr>
            <a:r>
              <a:rPr lang="en-US" sz="1400" dirty="0">
                <a:effectLst/>
                <a:latin typeface="Arial" panose="020B0604020202020204" pitchFamily="34" charset="0"/>
              </a:rPr>
              <a:t>intelligence</a:t>
            </a:r>
            <a:endParaRPr lang="en-US" sz="1000" dirty="0">
              <a:effectLst/>
              <a:latin typeface="Arial" panose="020B0604020202020204" pitchFamily="34" charset="0"/>
              <a:cs typeface="Arial" panose="020B0604020202020204" pitchFamily="34" charset="0"/>
            </a:endParaRPr>
          </a:p>
          <a:p>
            <a:pPr marL="0" indent="0">
              <a:lnSpc>
                <a:spcPct val="200000"/>
              </a:lnSpc>
              <a:buNone/>
            </a:pPr>
            <a:r>
              <a:rPr lang="en-US" sz="1400" dirty="0">
                <a:effectLst/>
                <a:latin typeface="Arial"/>
                <a:cs typeface="Arial"/>
              </a:rPr>
              <a:t>Robidoux, C. (2012, August 14). </a:t>
            </a:r>
            <a:r>
              <a:rPr lang="en-US" sz="1400" i="1" dirty="0">
                <a:effectLst/>
                <a:latin typeface="Arial"/>
                <a:cs typeface="Arial"/>
              </a:rPr>
              <a:t>Of Clam Chowder and Comfort Food for the Soul</a:t>
            </a:r>
            <a:r>
              <a:rPr lang="en-US" sz="1400" dirty="0">
                <a:effectLst/>
                <a:latin typeface="Arial"/>
                <a:cs typeface="Arial"/>
              </a:rPr>
              <a:t>. Nashua, NH Patch. https://patch.com/new-</a:t>
            </a:r>
          </a:p>
          <a:p>
            <a:pPr marL="456565" lvl="1" indent="0">
              <a:lnSpc>
                <a:spcPct val="200000"/>
              </a:lnSpc>
              <a:buNone/>
            </a:pPr>
            <a:r>
              <a:rPr lang="en-US" sz="1400" dirty="0" err="1">
                <a:effectLst/>
                <a:latin typeface="Arial" panose="020B0604020202020204" pitchFamily="34" charset="0"/>
              </a:rPr>
              <a:t>hampshire</a:t>
            </a:r>
            <a:r>
              <a:rPr lang="en-US" sz="1400" dirty="0">
                <a:effectLst/>
                <a:latin typeface="Arial" panose="020B0604020202020204" pitchFamily="34" charset="0"/>
              </a:rPr>
              <a:t>/nashua/a-bowl-of-soup-and-a-simple-gesture-of-kindness</a:t>
            </a:r>
            <a:endParaRPr lang="en-US" sz="1400" dirty="0">
              <a:effectLst/>
              <a:latin typeface="Arial" panose="020B0604020202020204" pitchFamily="34" charset="0"/>
              <a:cs typeface="Arial" panose="020B0604020202020204" pitchFamily="34" charset="0"/>
            </a:endParaRPr>
          </a:p>
          <a:p>
            <a:pPr marL="227965" indent="-227965"/>
            <a:endParaRPr lang="en-US" sz="1400" dirty="0">
              <a:cs typeface="Arial"/>
            </a:endParaRPr>
          </a:p>
        </p:txBody>
      </p:sp>
    </p:spTree>
    <p:extLst>
      <p:ext uri="{BB962C8B-B14F-4D97-AF65-F5344CB8AC3E}">
        <p14:creationId xmlns:p14="http://schemas.microsoft.com/office/powerpoint/2010/main" val="194469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34C3-36B7-8F7E-E3B8-38959FF92794}"/>
              </a:ext>
            </a:extLst>
          </p:cNvPr>
          <p:cNvSpPr>
            <a:spLocks noGrp="1"/>
          </p:cNvSpPr>
          <p:nvPr>
            <p:ph type="title"/>
          </p:nvPr>
        </p:nvSpPr>
        <p:spPr/>
        <p:txBody>
          <a:bodyPr/>
          <a:lstStyle/>
          <a:p>
            <a:r>
              <a:rPr lang="en-US" dirty="0"/>
              <a:t>Resources</a:t>
            </a:r>
          </a:p>
        </p:txBody>
      </p:sp>
      <p:sp>
        <p:nvSpPr>
          <p:cNvPr id="3" name="Slide Number Placeholder 2">
            <a:extLst>
              <a:ext uri="{FF2B5EF4-FFF2-40B4-BE49-F238E27FC236}">
                <a16:creationId xmlns:a16="http://schemas.microsoft.com/office/drawing/2014/main" id="{D1EB58EE-C627-7081-44C9-7E5349C2E239}"/>
              </a:ext>
            </a:extLst>
          </p:cNvPr>
          <p:cNvSpPr>
            <a:spLocks noGrp="1"/>
          </p:cNvSpPr>
          <p:nvPr>
            <p:ph type="sldNum" sz="quarter" idx="12"/>
          </p:nvPr>
        </p:nvSpPr>
        <p:spPr/>
        <p:txBody>
          <a:bodyPr/>
          <a:lstStyle/>
          <a:p>
            <a:fld id="{C263D6C4-4840-40CC-AC84-17E24B3B7BDE}" type="slidenum">
              <a:rPr lang="en-US" noProof="0" smtClean="0"/>
              <a:pPr/>
              <a:t>43</a:t>
            </a:fld>
            <a:endParaRPr lang="en-US" noProof="0"/>
          </a:p>
        </p:txBody>
      </p:sp>
      <p:sp>
        <p:nvSpPr>
          <p:cNvPr id="4" name="Content Placeholder 3">
            <a:extLst>
              <a:ext uri="{FF2B5EF4-FFF2-40B4-BE49-F238E27FC236}">
                <a16:creationId xmlns:a16="http://schemas.microsoft.com/office/drawing/2014/main" id="{12C4BDA6-56F3-800D-BE91-AF734D17F26D}"/>
              </a:ext>
            </a:extLst>
          </p:cNvPr>
          <p:cNvSpPr>
            <a:spLocks noGrp="1"/>
          </p:cNvSpPr>
          <p:nvPr>
            <p:ph idx="1"/>
          </p:nvPr>
        </p:nvSpPr>
        <p:spPr>
          <a:xfrm>
            <a:off x="154112" y="1345915"/>
            <a:ext cx="12037887" cy="4969159"/>
          </a:xfrm>
        </p:spPr>
        <p:txBody>
          <a:bodyPr vert="horz" lIns="91440" tIns="45720" rIns="91440" bIns="45720" rtlCol="0" anchor="t">
            <a:normAutofit/>
          </a:bodyPr>
          <a:lstStyle/>
          <a:p>
            <a:pPr marL="0" indent="0">
              <a:lnSpc>
                <a:spcPct val="200000"/>
              </a:lnSpc>
              <a:buNone/>
            </a:pPr>
            <a:r>
              <a:rPr lang="en-US" sz="1400" dirty="0">
                <a:effectLst/>
                <a:latin typeface="Arial" panose="020B0604020202020204" pitchFamily="34" charset="0"/>
              </a:rPr>
              <a:t>Shah, N. (2020, May 30). </a:t>
            </a:r>
            <a:r>
              <a:rPr lang="en-US" sz="1400" i="1" dirty="0">
                <a:effectLst/>
                <a:latin typeface="Arial" panose="020B0604020202020204" pitchFamily="34" charset="0"/>
              </a:rPr>
              <a:t>Emotional Intelligence – Self- Regulation</a:t>
            </a:r>
            <a:r>
              <a:rPr lang="en-US" sz="1400" dirty="0">
                <a:effectLst/>
                <a:latin typeface="Arial" panose="020B0604020202020204" pitchFamily="34" charset="0"/>
              </a:rPr>
              <a:t>. https://www.linkedin.com/pulse/emotional-intelligence-self-regulation-nidhi-shah/</a:t>
            </a:r>
          </a:p>
          <a:p>
            <a:pPr marL="0" indent="0">
              <a:lnSpc>
                <a:spcPct val="200000"/>
              </a:lnSpc>
              <a:buNone/>
            </a:pPr>
            <a:r>
              <a:rPr lang="en-US" sz="1400" dirty="0">
                <a:effectLst/>
                <a:latin typeface="Arial"/>
                <a:cs typeface="Arial"/>
              </a:rPr>
              <a:t>Thompson, H. (2022, December 22). </a:t>
            </a:r>
            <a:r>
              <a:rPr lang="en-US" sz="1400" i="1" dirty="0">
                <a:effectLst/>
                <a:latin typeface="Arial"/>
                <a:cs typeface="Arial"/>
              </a:rPr>
              <a:t>What Is Self-Regulation? Skills and Ways To Improve Them</a:t>
            </a:r>
            <a:r>
              <a:rPr lang="en-US" sz="1400" dirty="0">
                <a:effectLst/>
                <a:latin typeface="Arial"/>
                <a:cs typeface="Arial"/>
              </a:rPr>
              <a:t>. Indeed. https://www.indeed.com/career-</a:t>
            </a:r>
          </a:p>
          <a:p>
            <a:pPr marL="457189" lvl="1" indent="0">
              <a:lnSpc>
                <a:spcPct val="200000"/>
              </a:lnSpc>
              <a:buNone/>
            </a:pPr>
            <a:r>
              <a:rPr lang="en-US" sz="1400" dirty="0">
                <a:effectLst/>
                <a:latin typeface="Arial" panose="020B0604020202020204" pitchFamily="34" charset="0"/>
              </a:rPr>
              <a:t>advice/career-development/self-regulation-skills</a:t>
            </a:r>
          </a:p>
          <a:p>
            <a:pPr marL="0" indent="0">
              <a:lnSpc>
                <a:spcPct val="200000"/>
              </a:lnSpc>
              <a:buNone/>
            </a:pPr>
            <a:r>
              <a:rPr lang="en-US" sz="1400" dirty="0">
                <a:effectLst/>
                <a:latin typeface="Arial" panose="020B0604020202020204" pitchFamily="34" charset="0"/>
              </a:rPr>
              <a:t>Wind4Change, [Eric From Wind4Change]. (2021, March 14). </a:t>
            </a:r>
            <a:r>
              <a:rPr lang="en-US" sz="1400" i="1" dirty="0">
                <a:effectLst/>
                <a:latin typeface="Arial" panose="020B0604020202020204" pitchFamily="34" charset="0"/>
              </a:rPr>
              <a:t>Emotional Intelligence at work by Daniel Goleman: Social Skills – Part 2</a:t>
            </a:r>
            <a:r>
              <a:rPr lang="en-US" sz="1400" dirty="0">
                <a:effectLst/>
                <a:latin typeface="Arial" panose="020B0604020202020204" pitchFamily="34" charset="0"/>
              </a:rPr>
              <a:t>. Wind4Change. </a:t>
            </a:r>
          </a:p>
          <a:p>
            <a:pPr marL="457189" lvl="1" indent="0">
              <a:lnSpc>
                <a:spcPct val="200000"/>
              </a:lnSpc>
              <a:buNone/>
            </a:pPr>
            <a:r>
              <a:rPr lang="en-US" sz="1400" dirty="0">
                <a:effectLst/>
                <a:latin typeface="Arial" panose="020B0604020202020204" pitchFamily="34" charset="0"/>
              </a:rPr>
              <a:t>https://wind4change.com/emotional-intelligence-daniel-goleman-work-social-skills/</a:t>
            </a:r>
          </a:p>
          <a:p>
            <a:endParaRPr lang="en-US" sz="2400" dirty="0"/>
          </a:p>
        </p:txBody>
      </p:sp>
    </p:spTree>
    <p:extLst>
      <p:ext uri="{BB962C8B-B14F-4D97-AF65-F5344CB8AC3E}">
        <p14:creationId xmlns:p14="http://schemas.microsoft.com/office/powerpoint/2010/main" val="2856011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3B7C6"/>
        </a:solidFill>
        <a:effectLst/>
      </p:bgPr>
    </p:bg>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332484" y="1520252"/>
            <a:ext cx="11214100" cy="535531"/>
          </a:xfrm>
          <a:prstGeom prst="rect">
            <a:avLst/>
          </a:prstGeom>
        </p:spPr>
        <p:txBody>
          <a:bodyPr spcFirstLastPara="1" vert="horz" wrap="square" lIns="121900" tIns="121900" rIns="121900" bIns="121900" rtlCol="0" anchor="ctr" anchorCtr="0">
            <a:noAutofit/>
          </a:bodyPr>
          <a:lstStyle/>
          <a:p>
            <a:r>
              <a:rPr lang="en" sz="2800"/>
              <a:t>Emotional Intelligence is sometimes known as</a:t>
            </a:r>
            <a:r>
              <a:rPr lang="en" sz="2800">
                <a:solidFill>
                  <a:schemeClr val="accent2"/>
                </a:solidFill>
              </a:rPr>
              <a:t> EQ</a:t>
            </a:r>
            <a:r>
              <a:rPr lang="en" sz="2800"/>
              <a:t>.</a:t>
            </a:r>
            <a:endParaRPr sz="2800"/>
          </a:p>
        </p:txBody>
      </p:sp>
      <p:sp>
        <p:nvSpPr>
          <p:cNvPr id="121" name="Google Shape;121;p18"/>
          <p:cNvSpPr txBox="1"/>
          <p:nvPr/>
        </p:nvSpPr>
        <p:spPr>
          <a:xfrm>
            <a:off x="6096000" y="2214226"/>
            <a:ext cx="6339999" cy="4278567"/>
          </a:xfrm>
          <a:prstGeom prst="rect">
            <a:avLst/>
          </a:prstGeom>
          <a:noFill/>
          <a:ln>
            <a:noFill/>
          </a:ln>
        </p:spPr>
        <p:txBody>
          <a:bodyPr spcFirstLastPara="1" wrap="square" lIns="121900" tIns="121900" rIns="121900" bIns="121900" anchor="t" anchorCtr="0">
            <a:spAutoFit/>
          </a:bodyPr>
          <a:lstStyle/>
          <a:p>
            <a:pPr>
              <a:lnSpc>
                <a:spcPct val="90000"/>
              </a:lnSpc>
              <a:spcBef>
                <a:spcPts val="1000"/>
              </a:spcBef>
            </a:pPr>
            <a:r>
              <a:rPr lang="en" sz="2500" b="1" dirty="0">
                <a:solidFill>
                  <a:schemeClr val="accent4">
                    <a:lumMod val="60000"/>
                    <a:lumOff val="40000"/>
                  </a:schemeClr>
                </a:solidFill>
                <a:ea typeface="+mn-lt"/>
                <a:cs typeface="+mn-lt"/>
              </a:rPr>
              <a:t>EQ</a:t>
            </a:r>
            <a:r>
              <a:rPr lang="en" sz="2500" dirty="0">
                <a:ea typeface="+mn-lt"/>
                <a:cs typeface="+mn-lt"/>
              </a:rPr>
              <a:t> </a:t>
            </a:r>
            <a:r>
              <a:rPr lang="en" sz="2500" dirty="0">
                <a:solidFill>
                  <a:schemeClr val="bg1"/>
                </a:solidFill>
                <a:ea typeface="+mn-lt"/>
                <a:cs typeface="+mn-lt"/>
              </a:rPr>
              <a:t>stands for</a:t>
            </a:r>
            <a:r>
              <a:rPr lang="en" sz="2500" dirty="0">
                <a:ea typeface="+mn-lt"/>
                <a:cs typeface="+mn-lt"/>
              </a:rPr>
              <a:t> </a:t>
            </a:r>
            <a:r>
              <a:rPr lang="en" sz="2500" b="1" dirty="0">
                <a:solidFill>
                  <a:schemeClr val="accent4">
                    <a:lumMod val="60000"/>
                    <a:lumOff val="40000"/>
                  </a:schemeClr>
                </a:solidFill>
                <a:ea typeface="+mn-lt"/>
                <a:cs typeface="+mn-lt"/>
              </a:rPr>
              <a:t>emotional quotient.</a:t>
            </a:r>
            <a:endParaRPr lang="en-US" sz="2500" b="1" dirty="0">
              <a:solidFill>
                <a:schemeClr val="accent4">
                  <a:lumMod val="60000"/>
                  <a:lumOff val="40000"/>
                </a:schemeClr>
              </a:solidFill>
              <a:ea typeface="+mn-lt"/>
              <a:cs typeface="+mn-lt"/>
            </a:endParaRPr>
          </a:p>
          <a:p>
            <a:pPr marL="342900" indent="-342900">
              <a:lnSpc>
                <a:spcPct val="90000"/>
              </a:lnSpc>
              <a:spcBef>
                <a:spcPts val="1600"/>
              </a:spcBef>
              <a:buFont typeface="Arial"/>
              <a:buChar char="•"/>
            </a:pPr>
            <a:r>
              <a:rPr lang="en" sz="2400" dirty="0">
                <a:solidFill>
                  <a:schemeClr val="bg1"/>
                </a:solidFill>
                <a:ea typeface="+mn-lt"/>
                <a:cs typeface="+mn-lt"/>
              </a:rPr>
              <a:t>Emotional version of general intelligence</a:t>
            </a:r>
          </a:p>
          <a:p>
            <a:pPr marL="342900" indent="-342900">
              <a:lnSpc>
                <a:spcPct val="90000"/>
              </a:lnSpc>
              <a:spcBef>
                <a:spcPts val="1000"/>
              </a:spcBef>
              <a:buFont typeface="Arial"/>
              <a:buChar char="•"/>
            </a:pPr>
            <a:r>
              <a:rPr lang="en" sz="2400" dirty="0">
                <a:solidFill>
                  <a:schemeClr val="bg1"/>
                </a:solidFill>
                <a:ea typeface="+mn-lt"/>
                <a:cs typeface="+mn-lt"/>
              </a:rPr>
              <a:t>Measured on 4 criteria:</a:t>
            </a:r>
            <a:endParaRPr lang="en-US" sz="2400" dirty="0">
              <a:solidFill>
                <a:schemeClr val="bg1"/>
              </a:solidFill>
              <a:ea typeface="+mn-lt"/>
              <a:cs typeface="+mn-lt"/>
            </a:endParaRPr>
          </a:p>
          <a:p>
            <a:pPr marL="800100" lvl="1" indent="-342900">
              <a:lnSpc>
                <a:spcPct val="90000"/>
              </a:lnSpc>
              <a:spcBef>
                <a:spcPts val="1000"/>
              </a:spcBef>
              <a:buFont typeface="Arial"/>
              <a:buChar char="•"/>
            </a:pPr>
            <a:r>
              <a:rPr lang="en" sz="2400" dirty="0">
                <a:solidFill>
                  <a:schemeClr val="bg1"/>
                </a:solidFill>
                <a:ea typeface="+mn-lt"/>
                <a:cs typeface="+mn-lt"/>
              </a:rPr>
              <a:t>Being aware of emotion</a:t>
            </a:r>
          </a:p>
          <a:p>
            <a:pPr marL="800100" lvl="1" indent="-342900">
              <a:lnSpc>
                <a:spcPct val="90000"/>
              </a:lnSpc>
              <a:spcBef>
                <a:spcPts val="1000"/>
              </a:spcBef>
              <a:buFont typeface="Arial"/>
              <a:buChar char="•"/>
            </a:pPr>
            <a:r>
              <a:rPr lang="en" sz="2400" dirty="0">
                <a:solidFill>
                  <a:schemeClr val="bg1"/>
                </a:solidFill>
                <a:ea typeface="+mn-lt"/>
                <a:cs typeface="+mn-lt"/>
              </a:rPr>
              <a:t>Expressing emotions</a:t>
            </a:r>
            <a:endParaRPr lang="en-US" sz="2400" dirty="0">
              <a:solidFill>
                <a:schemeClr val="bg1"/>
              </a:solidFill>
              <a:ea typeface="+mn-lt"/>
              <a:cs typeface="+mn-lt"/>
            </a:endParaRPr>
          </a:p>
          <a:p>
            <a:pPr marL="800100" lvl="1" indent="-342900">
              <a:lnSpc>
                <a:spcPct val="90000"/>
              </a:lnSpc>
              <a:spcBef>
                <a:spcPts val="1000"/>
              </a:spcBef>
              <a:buFont typeface="Arial"/>
              <a:buChar char="•"/>
            </a:pPr>
            <a:r>
              <a:rPr lang="en" sz="2400" dirty="0">
                <a:solidFill>
                  <a:schemeClr val="bg1"/>
                </a:solidFill>
                <a:ea typeface="+mn-lt"/>
                <a:cs typeface="+mn-lt"/>
              </a:rPr>
              <a:t>Controlling your emotions</a:t>
            </a:r>
            <a:endParaRPr lang="en-US" sz="2400" dirty="0">
              <a:solidFill>
                <a:schemeClr val="bg1"/>
              </a:solidFill>
              <a:ea typeface="+mn-lt"/>
              <a:cs typeface="+mn-lt"/>
            </a:endParaRPr>
          </a:p>
          <a:p>
            <a:pPr marL="800100" lvl="1" indent="-342900">
              <a:lnSpc>
                <a:spcPct val="90000"/>
              </a:lnSpc>
              <a:spcBef>
                <a:spcPts val="1000"/>
              </a:spcBef>
              <a:buFont typeface="Arial"/>
              <a:buChar char="•"/>
            </a:pPr>
            <a:r>
              <a:rPr lang="en" sz="2400" dirty="0">
                <a:solidFill>
                  <a:schemeClr val="bg1"/>
                </a:solidFill>
                <a:ea typeface="+mn-lt"/>
                <a:cs typeface="+mn-lt"/>
              </a:rPr>
              <a:t>Handling relationships with others effectively</a:t>
            </a:r>
            <a:endParaRPr lang="en-US" sz="2400" dirty="0">
              <a:solidFill>
                <a:schemeClr val="bg1"/>
              </a:solidFill>
              <a:ea typeface="+mn-lt"/>
              <a:cs typeface="+mn-lt"/>
            </a:endParaRPr>
          </a:p>
          <a:p>
            <a:endParaRPr sz="2500">
              <a:solidFill>
                <a:schemeClr val="lt1"/>
              </a:solidFill>
              <a:latin typeface="Roboto"/>
              <a:ea typeface="Roboto"/>
              <a:cs typeface="Roboto"/>
            </a:endParaRPr>
          </a:p>
        </p:txBody>
      </p:sp>
      <p:pic>
        <p:nvPicPr>
          <p:cNvPr id="122" name="Google Shape;122;p18" descr="intelligence quotient and emotional intelligence graphic&#10;"/>
          <p:cNvPicPr preferRelativeResize="0"/>
          <p:nvPr/>
        </p:nvPicPr>
        <p:blipFill>
          <a:blip r:embed="rId3">
            <a:alphaModFix/>
          </a:blip>
          <a:stretch>
            <a:fillRect/>
          </a:stretch>
        </p:blipFill>
        <p:spPr>
          <a:xfrm>
            <a:off x="265167" y="2355022"/>
            <a:ext cx="5830833" cy="3395868"/>
          </a:xfrm>
          <a:prstGeom prst="rect">
            <a:avLst/>
          </a:prstGeom>
          <a:noFill/>
          <a:ln>
            <a:noFill/>
          </a:ln>
        </p:spPr>
      </p:pic>
      <p:sp>
        <p:nvSpPr>
          <p:cNvPr id="2" name="TextBox 1">
            <a:extLst>
              <a:ext uri="{FF2B5EF4-FFF2-40B4-BE49-F238E27FC236}">
                <a16:creationId xmlns:a16="http://schemas.microsoft.com/office/drawing/2014/main" id="{913CA17B-11DE-3DEC-E3EF-CA98FD3645ED}"/>
              </a:ext>
            </a:extLst>
          </p:cNvPr>
          <p:cNvSpPr txBox="1"/>
          <p:nvPr/>
        </p:nvSpPr>
        <p:spPr>
          <a:xfrm>
            <a:off x="392906" y="523874"/>
            <a:ext cx="45767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Trebuchet MS"/>
              </a:rPr>
              <a:t>Emotional Intelligence</a:t>
            </a:r>
            <a:endParaRPr lang="en-US" sz="3200">
              <a:solidFill>
                <a:schemeClr val="bg1"/>
              </a:solidFill>
            </a:endParaRPr>
          </a:p>
        </p:txBody>
      </p:sp>
    </p:spTree>
    <p:extLst>
      <p:ext uri="{BB962C8B-B14F-4D97-AF65-F5344CB8AC3E}">
        <p14:creationId xmlns:p14="http://schemas.microsoft.com/office/powerpoint/2010/main" val="413212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500" fill="hold"/>
                                        <p:tgtEl>
                                          <p:spTgt spid="122"/>
                                        </p:tgtEl>
                                        <p:attrNameLst>
                                          <p:attrName>ppt_x</p:attrName>
                                        </p:attrNameLst>
                                      </p:cBhvr>
                                      <p:tavLst>
                                        <p:tav tm="0">
                                          <p:val>
                                            <p:strVal val="#ppt_x"/>
                                          </p:val>
                                        </p:tav>
                                        <p:tav tm="100000">
                                          <p:val>
                                            <p:strVal val="#ppt_x"/>
                                          </p:val>
                                        </p:tav>
                                      </p:tavLst>
                                    </p:anim>
                                    <p:anim calcmode="lin" valueType="num">
                                      <p:cBhvr additive="base">
                                        <p:cTn id="14" dur="500" fill="hold"/>
                                        <p:tgtEl>
                                          <p:spTgt spid="12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1">
                                            <p:txEl>
                                              <p:pRg st="0" end="0"/>
                                            </p:txEl>
                                          </p:spTgt>
                                        </p:tgtEl>
                                        <p:attrNameLst>
                                          <p:attrName>style.visibility</p:attrName>
                                        </p:attrNameLst>
                                      </p:cBhvr>
                                      <p:to>
                                        <p:strVal val="visible"/>
                                      </p:to>
                                    </p:set>
                                    <p:anim calcmode="lin" valueType="num">
                                      <p:cBhvr additive="base">
                                        <p:cTn id="17" dur="500" fill="hold"/>
                                        <p:tgtEl>
                                          <p:spTgt spid="12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1">
                                            <p:txEl>
                                              <p:pRg st="1" end="1"/>
                                            </p:txEl>
                                          </p:spTgt>
                                        </p:tgtEl>
                                        <p:attrNameLst>
                                          <p:attrName>style.visibility</p:attrName>
                                        </p:attrNameLst>
                                      </p:cBhvr>
                                      <p:to>
                                        <p:strVal val="visible"/>
                                      </p:to>
                                    </p:set>
                                    <p:anim calcmode="lin" valueType="num">
                                      <p:cBhvr additive="base">
                                        <p:cTn id="23" dur="500" fill="hold"/>
                                        <p:tgtEl>
                                          <p:spTgt spid="12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1">
                                            <p:txEl>
                                              <p:pRg st="2" end="2"/>
                                            </p:txEl>
                                          </p:spTgt>
                                        </p:tgtEl>
                                        <p:attrNameLst>
                                          <p:attrName>style.visibility</p:attrName>
                                        </p:attrNameLst>
                                      </p:cBhvr>
                                      <p:to>
                                        <p:strVal val="visible"/>
                                      </p:to>
                                    </p:set>
                                    <p:anim calcmode="lin" valueType="num">
                                      <p:cBhvr additive="base">
                                        <p:cTn id="29" dur="500" fill="hold"/>
                                        <p:tgtEl>
                                          <p:spTgt spid="12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1">
                                            <p:txEl>
                                              <p:pRg st="3" end="3"/>
                                            </p:txEl>
                                          </p:spTgt>
                                        </p:tgtEl>
                                        <p:attrNameLst>
                                          <p:attrName>style.visibility</p:attrName>
                                        </p:attrNameLst>
                                      </p:cBhvr>
                                      <p:to>
                                        <p:strVal val="visible"/>
                                      </p:to>
                                    </p:set>
                                    <p:anim calcmode="lin" valueType="num">
                                      <p:cBhvr additive="base">
                                        <p:cTn id="35" dur="500" fill="hold"/>
                                        <p:tgtEl>
                                          <p:spTgt spid="12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1">
                                            <p:txEl>
                                              <p:pRg st="4" end="4"/>
                                            </p:txEl>
                                          </p:spTgt>
                                        </p:tgtEl>
                                        <p:attrNameLst>
                                          <p:attrName>style.visibility</p:attrName>
                                        </p:attrNameLst>
                                      </p:cBhvr>
                                      <p:to>
                                        <p:strVal val="visible"/>
                                      </p:to>
                                    </p:set>
                                    <p:anim calcmode="lin" valueType="num">
                                      <p:cBhvr additive="base">
                                        <p:cTn id="41" dur="500" fill="hold"/>
                                        <p:tgtEl>
                                          <p:spTgt spid="12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1">
                                            <p:txEl>
                                              <p:pRg st="5" end="5"/>
                                            </p:txEl>
                                          </p:spTgt>
                                        </p:tgtEl>
                                        <p:attrNameLst>
                                          <p:attrName>style.visibility</p:attrName>
                                        </p:attrNameLst>
                                      </p:cBhvr>
                                      <p:to>
                                        <p:strVal val="visible"/>
                                      </p:to>
                                    </p:set>
                                    <p:anim calcmode="lin" valueType="num">
                                      <p:cBhvr additive="base">
                                        <p:cTn id="47" dur="500" fill="hold"/>
                                        <p:tgtEl>
                                          <p:spTgt spid="12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2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1">
                                            <p:txEl>
                                              <p:pRg st="6" end="6"/>
                                            </p:txEl>
                                          </p:spTgt>
                                        </p:tgtEl>
                                        <p:attrNameLst>
                                          <p:attrName>style.visibility</p:attrName>
                                        </p:attrNameLst>
                                      </p:cBhvr>
                                      <p:to>
                                        <p:strVal val="visible"/>
                                      </p:to>
                                    </p:set>
                                    <p:anim calcmode="lin" valueType="num">
                                      <p:cBhvr additive="base">
                                        <p:cTn id="53" dur="500" fill="hold"/>
                                        <p:tgtEl>
                                          <p:spTgt spid="12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2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sz="3600" dirty="0"/>
              <a:t>Self-Awareness</a:t>
            </a:r>
          </a:p>
          <a:p>
            <a:endParaRPr dirty="0"/>
          </a:p>
        </p:txBody>
      </p:sp>
      <p:sp>
        <p:nvSpPr>
          <p:cNvPr id="129" name="Google Shape;129;p19">
            <a:extLst>
              <a:ext uri="{C183D7F6-B498-43B3-948B-1728B52AA6E4}">
                <adec:decorative xmlns:adec="http://schemas.microsoft.com/office/drawing/2017/decorative" val="1"/>
              </a:ext>
            </a:extLst>
          </p:cNvPr>
          <p:cNvSpPr txBox="1">
            <a:spLocks noGrp="1"/>
          </p:cNvSpPr>
          <p:nvPr>
            <p:ph type="body" sz="quarter" idx="13"/>
          </p:nvPr>
        </p:nvSpPr>
        <p:spPr>
          <a:prstGeom prst="rect">
            <a:avLst/>
          </a:prstGeom>
        </p:spPr>
        <p:txBody>
          <a:bodyPr spcFirstLastPara="1" wrap="square" lIns="121900" tIns="121900" rIns="121900" bIns="121900" anchor="t" anchorCtr="0">
            <a:normAutofit/>
          </a:bodyPr>
          <a:lstStyle/>
          <a:p>
            <a:pPr indent="0">
              <a:buNone/>
            </a:pPr>
            <a:endParaRPr dirty="0">
              <a:solidFill>
                <a:srgbClr val="9900FF"/>
              </a:solidFill>
            </a:endParaRPr>
          </a:p>
          <a:p>
            <a:pPr marL="0" indent="0">
              <a:spcBef>
                <a:spcPts val="1600"/>
              </a:spcBef>
              <a:spcAft>
                <a:spcPts val="1600"/>
              </a:spcAft>
              <a:buNone/>
            </a:pPr>
            <a:endParaRPr dirty="0"/>
          </a:p>
        </p:txBody>
      </p:sp>
      <p:pic>
        <p:nvPicPr>
          <p:cNvPr id="3" name="Picture 3" descr="The 5 components of EQ: self-awareness, self-regulation, social skills, empathy, and motivation&#10;">
            <a:extLst>
              <a:ext uri="{FF2B5EF4-FFF2-40B4-BE49-F238E27FC236}">
                <a16:creationId xmlns:a16="http://schemas.microsoft.com/office/drawing/2014/main" id="{6658DED4-3846-9B91-84BB-A263B2D67353}"/>
              </a:ext>
            </a:extLst>
          </p:cNvPr>
          <p:cNvPicPr>
            <a:picLocks noChangeAspect="1"/>
          </p:cNvPicPr>
          <p:nvPr/>
        </p:nvPicPr>
        <p:blipFill>
          <a:blip r:embed="rId3"/>
          <a:stretch>
            <a:fillRect/>
          </a:stretch>
        </p:blipFill>
        <p:spPr>
          <a:xfrm>
            <a:off x="-3609581" y="3432897"/>
            <a:ext cx="9661131" cy="5065809"/>
          </a:xfrm>
          <a:prstGeom prst="rect">
            <a:avLst/>
          </a:prstGeom>
        </p:spPr>
      </p:pic>
    </p:spTree>
    <p:extLst>
      <p:ext uri="{BB962C8B-B14F-4D97-AF65-F5344CB8AC3E}">
        <p14:creationId xmlns:p14="http://schemas.microsoft.com/office/powerpoint/2010/main" val="962007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404916" y="661678"/>
            <a:ext cx="11214100" cy="535531"/>
          </a:xfrm>
          <a:prstGeom prst="rect">
            <a:avLst/>
          </a:prstGeom>
        </p:spPr>
        <p:txBody>
          <a:bodyPr spcFirstLastPara="1" wrap="square" lIns="121900" tIns="121900" rIns="121900" bIns="121900" anchor="ctr" anchorCtr="0">
            <a:noAutofit/>
          </a:bodyPr>
          <a:lstStyle/>
          <a:p>
            <a:pPr>
              <a:spcAft>
                <a:spcPts val="2133"/>
              </a:spcAft>
            </a:pPr>
            <a:r>
              <a:rPr lang="en" dirty="0"/>
              <a:t>Self-Awareness</a:t>
            </a:r>
            <a:endParaRPr dirty="0"/>
          </a:p>
        </p:txBody>
      </p:sp>
      <p:sp>
        <p:nvSpPr>
          <p:cNvPr id="137" name="Google Shape;137;p20"/>
          <p:cNvSpPr txBox="1"/>
          <p:nvPr/>
        </p:nvSpPr>
        <p:spPr>
          <a:xfrm>
            <a:off x="404915" y="2152553"/>
            <a:ext cx="8207743" cy="2831504"/>
          </a:xfrm>
          <a:prstGeom prst="rect">
            <a:avLst/>
          </a:prstGeom>
          <a:noFill/>
          <a:ln>
            <a:noFill/>
          </a:ln>
        </p:spPr>
        <p:txBody>
          <a:bodyPr spcFirstLastPara="1" wrap="square" lIns="121900" tIns="121900" rIns="121900" bIns="121900" anchor="t" anchorCtr="0">
            <a:spAutoFit/>
          </a:bodyPr>
          <a:lstStyle/>
          <a:p>
            <a:pPr marL="608965" indent="-456565">
              <a:buSzPts val="1800"/>
              <a:buFont typeface="Roboto"/>
              <a:buChar char="●"/>
            </a:pPr>
            <a:r>
              <a:rPr lang="en" sz="2400" dirty="0">
                <a:solidFill>
                  <a:schemeClr val="bg1"/>
                </a:solidFill>
                <a:latin typeface="Roboto"/>
                <a:ea typeface="Roboto"/>
                <a:cs typeface="Roboto"/>
                <a:sym typeface="Roboto"/>
              </a:rPr>
              <a:t>Recognition of </a:t>
            </a:r>
            <a:r>
              <a:rPr lang="en" sz="2400" b="1" i="1" dirty="0">
                <a:solidFill>
                  <a:schemeClr val="bg1"/>
                </a:solidFill>
                <a:latin typeface="Roboto"/>
                <a:ea typeface="Roboto"/>
                <a:cs typeface="Roboto"/>
                <a:sym typeface="Roboto"/>
              </a:rPr>
              <a:t>personal strengths and weaknesses</a:t>
            </a:r>
            <a:endParaRPr lang="en-US" sz="2400" b="1" i="1" dirty="0">
              <a:solidFill>
                <a:schemeClr val="bg1"/>
              </a:solidFill>
              <a:latin typeface="Roboto"/>
              <a:ea typeface="Roboto"/>
              <a:cs typeface="Roboto"/>
            </a:endParaRPr>
          </a:p>
          <a:p>
            <a:pPr marL="608965"/>
            <a:endParaRPr sz="2400">
              <a:solidFill>
                <a:schemeClr val="bg1"/>
              </a:solidFill>
              <a:latin typeface="Roboto"/>
              <a:ea typeface="Roboto"/>
              <a:cs typeface="Roboto"/>
            </a:endParaRPr>
          </a:p>
          <a:p>
            <a:pPr marL="608965" indent="-456565">
              <a:buSzPts val="1800"/>
              <a:buFont typeface="Roboto"/>
              <a:buChar char="●"/>
            </a:pPr>
            <a:r>
              <a:rPr lang="en" sz="2400" b="1" i="1" dirty="0">
                <a:solidFill>
                  <a:schemeClr val="bg1"/>
                </a:solidFill>
                <a:latin typeface="Roboto"/>
                <a:ea typeface="Roboto"/>
                <a:cs typeface="Roboto"/>
                <a:sym typeface="Roboto"/>
              </a:rPr>
              <a:t>Questioning</a:t>
            </a:r>
            <a:r>
              <a:rPr lang="en" sz="2400" dirty="0">
                <a:solidFill>
                  <a:schemeClr val="bg1"/>
                </a:solidFill>
                <a:latin typeface="Roboto"/>
                <a:ea typeface="Roboto"/>
                <a:cs typeface="Roboto"/>
                <a:sym typeface="Roboto"/>
              </a:rPr>
              <a:t> your emotional state and </a:t>
            </a:r>
            <a:r>
              <a:rPr lang="en" sz="2400" b="1" i="1" dirty="0">
                <a:solidFill>
                  <a:schemeClr val="bg1"/>
                </a:solidFill>
                <a:latin typeface="Roboto"/>
                <a:ea typeface="Roboto"/>
                <a:cs typeface="Roboto"/>
                <a:sym typeface="Roboto"/>
              </a:rPr>
              <a:t>thoughts before acting</a:t>
            </a:r>
            <a:endParaRPr sz="2400" b="1" i="1" dirty="0">
              <a:solidFill>
                <a:schemeClr val="bg1"/>
              </a:solidFill>
              <a:latin typeface="Roboto"/>
              <a:ea typeface="Roboto"/>
              <a:cs typeface="Roboto"/>
            </a:endParaRPr>
          </a:p>
          <a:p>
            <a:pPr marL="608965"/>
            <a:endParaRPr sz="2400">
              <a:solidFill>
                <a:schemeClr val="bg1"/>
              </a:solidFill>
              <a:latin typeface="Roboto"/>
              <a:ea typeface="Roboto"/>
              <a:cs typeface="Roboto"/>
            </a:endParaRPr>
          </a:p>
          <a:p>
            <a:pPr marL="608965" indent="-456565">
              <a:buSzPts val="1800"/>
              <a:buFont typeface="Roboto"/>
              <a:buChar char="●"/>
            </a:pPr>
            <a:r>
              <a:rPr lang="en" sz="2400" dirty="0">
                <a:solidFill>
                  <a:schemeClr val="bg1"/>
                </a:solidFill>
                <a:latin typeface="Roboto"/>
                <a:ea typeface="Roboto"/>
                <a:cs typeface="Roboto"/>
                <a:sym typeface="Roboto"/>
              </a:rPr>
              <a:t>Helps you </a:t>
            </a:r>
            <a:r>
              <a:rPr lang="en" sz="2400" b="1" i="1" dirty="0">
                <a:solidFill>
                  <a:schemeClr val="bg1"/>
                </a:solidFill>
                <a:latin typeface="Roboto"/>
                <a:ea typeface="Roboto"/>
                <a:cs typeface="Roboto"/>
                <a:sym typeface="Roboto"/>
              </a:rPr>
              <a:t>quickly understand</a:t>
            </a:r>
            <a:r>
              <a:rPr lang="en" sz="2400" dirty="0">
                <a:solidFill>
                  <a:schemeClr val="bg1"/>
                </a:solidFill>
                <a:latin typeface="Roboto"/>
                <a:ea typeface="Roboto"/>
                <a:cs typeface="Roboto"/>
                <a:sym typeface="Roboto"/>
              </a:rPr>
              <a:t> why you feel a certain way and how it affects others</a:t>
            </a:r>
            <a:endParaRPr sz="2400" dirty="0">
              <a:solidFill>
                <a:schemeClr val="bg1"/>
              </a:solidFill>
              <a:latin typeface="Roboto"/>
              <a:ea typeface="Roboto"/>
              <a:cs typeface="Roboto"/>
            </a:endParaRPr>
          </a:p>
        </p:txBody>
      </p:sp>
      <p:pic>
        <p:nvPicPr>
          <p:cNvPr id="138" name="Google Shape;138;p20" descr="A picture of gears in a brain&#10;"/>
          <p:cNvPicPr preferRelativeResize="0"/>
          <p:nvPr/>
        </p:nvPicPr>
        <p:blipFill>
          <a:blip r:embed="rId3">
            <a:alphaModFix/>
          </a:blip>
          <a:stretch>
            <a:fillRect/>
          </a:stretch>
        </p:blipFill>
        <p:spPr>
          <a:xfrm>
            <a:off x="9051352" y="3429000"/>
            <a:ext cx="2567664" cy="2567664"/>
          </a:xfrm>
          <a:prstGeom prst="rect">
            <a:avLst/>
          </a:prstGeom>
          <a:noFill/>
          <a:ln>
            <a:noFill/>
          </a:ln>
        </p:spPr>
      </p:pic>
      <p:sp>
        <p:nvSpPr>
          <p:cNvPr id="2" name="TextBox 1">
            <a:extLst>
              <a:ext uri="{FF2B5EF4-FFF2-40B4-BE49-F238E27FC236}">
                <a16:creationId xmlns:a16="http://schemas.microsoft.com/office/drawing/2014/main" id="{AD1EA933-E5A7-3981-FD3C-F0C122D1D4DE}"/>
              </a:ext>
            </a:extLst>
          </p:cNvPr>
          <p:cNvSpPr txBox="1"/>
          <p:nvPr/>
        </p:nvSpPr>
        <p:spPr>
          <a:xfrm>
            <a:off x="404915" y="1528274"/>
            <a:ext cx="71061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2"/>
                </a:solidFill>
                <a:cs typeface="Arial"/>
              </a:rPr>
              <a:t>What is self-awareness?</a:t>
            </a:r>
          </a:p>
        </p:txBody>
      </p:sp>
    </p:spTree>
    <p:extLst>
      <p:ext uri="{BB962C8B-B14F-4D97-AF65-F5344CB8AC3E}">
        <p14:creationId xmlns:p14="http://schemas.microsoft.com/office/powerpoint/2010/main" val="269184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anim calcmode="lin" valueType="num">
                                      <p:cBhvr additive="base">
                                        <p:cTn id="7" dur="500" fill="hold"/>
                                        <p:tgtEl>
                                          <p:spTgt spid="1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
                                            <p:txEl>
                                              <p:pRg st="2" end="2"/>
                                            </p:txEl>
                                          </p:spTgt>
                                        </p:tgtEl>
                                        <p:attrNameLst>
                                          <p:attrName>style.visibility</p:attrName>
                                        </p:attrNameLst>
                                      </p:cBhvr>
                                      <p:to>
                                        <p:strVal val="visible"/>
                                      </p:to>
                                    </p:set>
                                    <p:anim calcmode="lin" valueType="num">
                                      <p:cBhvr additive="base">
                                        <p:cTn id="13" dur="500" fill="hold"/>
                                        <p:tgtEl>
                                          <p:spTgt spid="13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7">
                                            <p:txEl>
                                              <p:pRg st="4" end="4"/>
                                            </p:txEl>
                                          </p:spTgt>
                                        </p:tgtEl>
                                        <p:attrNameLst>
                                          <p:attrName>style.visibility</p:attrName>
                                        </p:attrNameLst>
                                      </p:cBhvr>
                                      <p:to>
                                        <p:strVal val="visible"/>
                                      </p:to>
                                    </p:set>
                                    <p:anim calcmode="lin" valueType="num">
                                      <p:cBhvr additive="base">
                                        <p:cTn id="19" dur="500" fill="hold"/>
                                        <p:tgtEl>
                                          <p:spTgt spid="13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259195" y="545523"/>
            <a:ext cx="4726710" cy="983206"/>
          </a:xfrm>
          <a:prstGeom prst="rect">
            <a:avLst/>
          </a:prstGeom>
        </p:spPr>
        <p:txBody>
          <a:bodyPr spcFirstLastPara="1" wrap="square" lIns="121900" tIns="121900" rIns="121900" bIns="121900" anchor="t" anchorCtr="0">
            <a:normAutofit/>
          </a:bodyPr>
          <a:lstStyle/>
          <a:p>
            <a:r>
              <a:rPr lang="en" b="1" dirty="0">
                <a:solidFill>
                  <a:schemeClr val="lt1"/>
                </a:solidFill>
              </a:rPr>
              <a:t>Self-Awareness</a:t>
            </a:r>
            <a:r>
              <a:rPr lang="en" dirty="0">
                <a:solidFill>
                  <a:schemeClr val="lt1"/>
                </a:solidFill>
              </a:rPr>
              <a:t> </a:t>
            </a:r>
            <a:endParaRPr b="1" dirty="0">
              <a:solidFill>
                <a:schemeClr val="lt1"/>
              </a:solidFill>
            </a:endParaRPr>
          </a:p>
        </p:txBody>
      </p:sp>
      <p:cxnSp>
        <p:nvCxnSpPr>
          <p:cNvPr id="145" name="Google Shape;145;p21">
            <a:extLst>
              <a:ext uri="{C183D7F6-B498-43B3-948B-1728B52AA6E4}">
                <adec:decorative xmlns:adec="http://schemas.microsoft.com/office/drawing/2017/decorative" val="1"/>
              </a:ext>
            </a:extLst>
          </p:cNvPr>
          <p:cNvCxnSpPr/>
          <p:nvPr/>
        </p:nvCxnSpPr>
        <p:spPr>
          <a:xfrm>
            <a:off x="538600" y="3407726"/>
            <a:ext cx="11114800" cy="0"/>
          </a:xfrm>
          <a:prstGeom prst="straightConnector1">
            <a:avLst/>
          </a:prstGeom>
          <a:noFill/>
          <a:ln w="19050" cap="flat" cmpd="sng">
            <a:solidFill>
              <a:srgbClr val="63B7C6"/>
            </a:solidFill>
            <a:prstDash val="dot"/>
            <a:round/>
            <a:headEnd type="none" w="sm" len="sm"/>
            <a:tailEnd type="none" w="sm" len="sm"/>
          </a:ln>
        </p:spPr>
      </p:cxnSp>
      <p:sp>
        <p:nvSpPr>
          <p:cNvPr id="146" name="Google Shape;146;p21"/>
          <p:cNvSpPr txBox="1"/>
          <p:nvPr/>
        </p:nvSpPr>
        <p:spPr>
          <a:xfrm>
            <a:off x="541917" y="1344422"/>
            <a:ext cx="2610000" cy="677068"/>
          </a:xfrm>
          <a:prstGeom prst="rect">
            <a:avLst/>
          </a:prstGeom>
          <a:noFill/>
          <a:ln>
            <a:noFill/>
          </a:ln>
        </p:spPr>
        <p:txBody>
          <a:bodyPr spcFirstLastPara="1" wrap="square" lIns="121900" tIns="121900" rIns="121900" bIns="121900" anchor="t" anchorCtr="0">
            <a:spAutoFit/>
          </a:bodyPr>
          <a:lstStyle/>
          <a:p>
            <a:r>
              <a:rPr lang="en" sz="2800" b="1">
                <a:solidFill>
                  <a:srgbClr val="FFFFFF"/>
                </a:solidFill>
                <a:latin typeface="Roboto"/>
                <a:ea typeface="Roboto"/>
                <a:cs typeface="Roboto"/>
                <a:sym typeface="Roboto"/>
              </a:rPr>
              <a:t>BELIEFS</a:t>
            </a:r>
            <a:endParaRPr lang="en-US" sz="2800" b="1">
              <a:solidFill>
                <a:srgbClr val="FFFFFF"/>
              </a:solidFill>
              <a:latin typeface="Roboto"/>
              <a:ea typeface="Roboto"/>
              <a:cs typeface="Roboto"/>
            </a:endParaRPr>
          </a:p>
        </p:txBody>
      </p:sp>
      <p:sp>
        <p:nvSpPr>
          <p:cNvPr id="147" name="Google Shape;147;p21"/>
          <p:cNvSpPr txBox="1"/>
          <p:nvPr/>
        </p:nvSpPr>
        <p:spPr>
          <a:xfrm>
            <a:off x="261509" y="2053550"/>
            <a:ext cx="7658000" cy="1354176"/>
          </a:xfrm>
          <a:prstGeom prst="rect">
            <a:avLst/>
          </a:prstGeom>
          <a:noFill/>
          <a:ln>
            <a:noFill/>
          </a:ln>
        </p:spPr>
        <p:txBody>
          <a:bodyPr spcFirstLastPara="1" wrap="square" lIns="121900" tIns="121900" rIns="121900" bIns="121900" anchor="t" anchorCtr="0">
            <a:spAutoFit/>
          </a:bodyPr>
          <a:lstStyle/>
          <a:p>
            <a:pPr marL="1218565" indent="-507365">
              <a:buSzPts val="2400"/>
              <a:buFont typeface="Arial"/>
              <a:buChar char="•"/>
            </a:pPr>
            <a:r>
              <a:rPr lang="en" sz="2400">
                <a:solidFill>
                  <a:schemeClr val="bg1"/>
                </a:solidFill>
                <a:latin typeface="Arial"/>
                <a:ea typeface="Roboto"/>
                <a:cs typeface="Roboto"/>
                <a:sym typeface="Roboto"/>
              </a:rPr>
              <a:t>Trust, faith or confidence that   </a:t>
            </a:r>
            <a:endParaRPr lang="en-US" sz="2400">
              <a:solidFill>
                <a:schemeClr val="bg1"/>
              </a:solidFill>
              <a:latin typeface="Arial"/>
              <a:ea typeface="Roboto"/>
              <a:cs typeface="Roboto"/>
            </a:endParaRPr>
          </a:p>
          <a:p>
            <a:r>
              <a:rPr lang="en" sz="2400">
                <a:solidFill>
                  <a:schemeClr val="bg1"/>
                </a:solidFill>
                <a:latin typeface="Arial"/>
                <a:ea typeface="Roboto"/>
                <a:cs typeface="Roboto"/>
                <a:sym typeface="Roboto"/>
              </a:rPr>
              <a:t>               something is </a:t>
            </a:r>
            <a:r>
              <a:rPr lang="en" sz="2400" i="1">
                <a:solidFill>
                  <a:schemeClr val="accent2"/>
                </a:solidFill>
                <a:latin typeface="Arial"/>
                <a:ea typeface="Roboto"/>
                <a:cs typeface="Roboto"/>
                <a:sym typeface="Roboto"/>
              </a:rPr>
              <a:t>true</a:t>
            </a:r>
            <a:endParaRPr sz="2400" i="1">
              <a:solidFill>
                <a:schemeClr val="accent2"/>
              </a:solidFill>
              <a:latin typeface="Arial"/>
              <a:ea typeface="Roboto"/>
              <a:cs typeface="Roboto"/>
            </a:endParaRPr>
          </a:p>
          <a:p>
            <a:endParaRPr sz="2400">
              <a:latin typeface="Arial"/>
              <a:ea typeface="Roboto"/>
              <a:cs typeface="Roboto"/>
            </a:endParaRPr>
          </a:p>
        </p:txBody>
      </p:sp>
      <p:pic>
        <p:nvPicPr>
          <p:cNvPr id="149" name="Google Shape;149;p21" descr="A hand holding  a card that says, beliefs&#10;"/>
          <p:cNvPicPr preferRelativeResize="0"/>
          <p:nvPr/>
        </p:nvPicPr>
        <p:blipFill>
          <a:blip r:embed="rId3">
            <a:alphaModFix/>
          </a:blip>
          <a:stretch>
            <a:fillRect/>
          </a:stretch>
        </p:blipFill>
        <p:spPr>
          <a:xfrm>
            <a:off x="614841" y="3722945"/>
            <a:ext cx="3492921" cy="2077913"/>
          </a:xfrm>
          <a:prstGeom prst="rect">
            <a:avLst/>
          </a:prstGeom>
          <a:noFill/>
          <a:ln>
            <a:noFill/>
          </a:ln>
        </p:spPr>
      </p:pic>
      <p:sp>
        <p:nvSpPr>
          <p:cNvPr id="2" name="TextBox 1">
            <a:extLst>
              <a:ext uri="{FF2B5EF4-FFF2-40B4-BE49-F238E27FC236}">
                <a16:creationId xmlns:a16="http://schemas.microsoft.com/office/drawing/2014/main" id="{2A4B8E37-99C4-B9AE-5D5F-FCBD25B2E8AD}"/>
              </a:ext>
            </a:extLst>
          </p:cNvPr>
          <p:cNvSpPr txBox="1"/>
          <p:nvPr/>
        </p:nvSpPr>
        <p:spPr>
          <a:xfrm>
            <a:off x="4633541" y="4146349"/>
            <a:ext cx="6943618"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800" dirty="0">
                <a:solidFill>
                  <a:schemeClr val="bg1"/>
                </a:solidFill>
                <a:ea typeface="+mn-lt"/>
                <a:cs typeface="+mn-lt"/>
              </a:rPr>
              <a:t>The first step in building self-awareness is </a:t>
            </a:r>
            <a:r>
              <a:rPr lang="en" sz="2800" i="1" dirty="0">
                <a:solidFill>
                  <a:schemeClr val="bg1"/>
                </a:solidFill>
                <a:ea typeface="+mn-lt"/>
                <a:cs typeface="+mn-lt"/>
              </a:rPr>
              <a:t>understanding and identifying your beliefs</a:t>
            </a:r>
            <a:r>
              <a:rPr lang="en-US" sz="2800" i="1" dirty="0">
                <a:solidFill>
                  <a:schemeClr val="bg1"/>
                </a:solidFill>
                <a:ea typeface="+mn-lt"/>
                <a:cs typeface="+mn-lt"/>
              </a:rPr>
              <a:t>.</a:t>
            </a:r>
            <a:endParaRPr lang="en-US" sz="2800" i="1">
              <a:solidFill>
                <a:schemeClr val="bg1"/>
              </a:solidFill>
              <a:cs typeface="Arial"/>
            </a:endParaRPr>
          </a:p>
          <a:p>
            <a:pPr algn="l"/>
            <a:endParaRPr lang="en-US">
              <a:cs typeface="Arial"/>
            </a:endParaRPr>
          </a:p>
        </p:txBody>
      </p:sp>
    </p:spTree>
    <p:extLst>
      <p:ext uri="{BB962C8B-B14F-4D97-AF65-F5344CB8AC3E}">
        <p14:creationId xmlns:p14="http://schemas.microsoft.com/office/powerpoint/2010/main" val="10694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p:tgtEl>
                                          <p:spTgt spid="14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9"/>
                                        </p:tgtEl>
                                        <p:attrNameLst>
                                          <p:attrName>style.visibility</p:attrName>
                                        </p:attrNameLst>
                                      </p:cBhvr>
                                      <p:to>
                                        <p:strVal val="visible"/>
                                      </p:to>
                                    </p:set>
                                    <p:anim calcmode="lin" valueType="num">
                                      <p:cBhvr additive="base">
                                        <p:cTn id="16" dur="500" fill="hold"/>
                                        <p:tgtEl>
                                          <p:spTgt spid="149"/>
                                        </p:tgtEl>
                                        <p:attrNameLst>
                                          <p:attrName>ppt_x</p:attrName>
                                        </p:attrNameLst>
                                      </p:cBhvr>
                                      <p:tavLst>
                                        <p:tav tm="0">
                                          <p:val>
                                            <p:strVal val="#ppt_x"/>
                                          </p:val>
                                        </p:tav>
                                        <p:tav tm="100000">
                                          <p:val>
                                            <p:strVal val="#ppt_x"/>
                                          </p:val>
                                        </p:tav>
                                      </p:tavLst>
                                    </p:anim>
                                    <p:anim calcmode="lin" valueType="num">
                                      <p:cBhvr additive="base">
                                        <p:cTn id="17" dur="500" fill="hold"/>
                                        <p:tgtEl>
                                          <p:spTgt spid="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9267-8F1B-DCD4-7D72-634188E33084}"/>
              </a:ext>
            </a:extLst>
          </p:cNvPr>
          <p:cNvSpPr>
            <a:spLocks noGrp="1"/>
          </p:cNvSpPr>
          <p:nvPr>
            <p:ph type="title"/>
          </p:nvPr>
        </p:nvSpPr>
        <p:spPr/>
        <p:txBody>
          <a:bodyPr/>
          <a:lstStyle/>
          <a:p>
            <a:r>
              <a:rPr lang="en-US" dirty="0"/>
              <a:t>Self-Awareness</a:t>
            </a:r>
          </a:p>
        </p:txBody>
      </p:sp>
      <p:sp>
        <p:nvSpPr>
          <p:cNvPr id="3" name="Slide Number Placeholder 2">
            <a:extLst>
              <a:ext uri="{FF2B5EF4-FFF2-40B4-BE49-F238E27FC236}">
                <a16:creationId xmlns:a16="http://schemas.microsoft.com/office/drawing/2014/main" id="{2F8745AC-448A-A59D-F7BF-217023A14EC2}"/>
              </a:ext>
            </a:extLst>
          </p:cNvPr>
          <p:cNvSpPr>
            <a:spLocks noGrp="1"/>
          </p:cNvSpPr>
          <p:nvPr>
            <p:ph type="sldNum" sz="quarter" idx="12"/>
          </p:nvPr>
        </p:nvSpPr>
        <p:spPr/>
        <p:txBody>
          <a:bodyPr/>
          <a:lstStyle/>
          <a:p>
            <a:fld id="{C263D6C4-4840-40CC-AC84-17E24B3B7BDE}" type="slidenum">
              <a:rPr lang="en-US" noProof="0" smtClean="0"/>
              <a:pPr/>
              <a:t>9</a:t>
            </a:fld>
            <a:endParaRPr lang="en-US" noProof="0"/>
          </a:p>
        </p:txBody>
      </p:sp>
      <p:pic>
        <p:nvPicPr>
          <p:cNvPr id="5" name="Google Shape;160;p22" descr="A woman thinking&#10;">
            <a:extLst>
              <a:ext uri="{FF2B5EF4-FFF2-40B4-BE49-F238E27FC236}">
                <a16:creationId xmlns:a16="http://schemas.microsoft.com/office/drawing/2014/main" id="{5EF40B99-40B6-7D11-F12E-ADCA50A52FDA}"/>
              </a:ext>
            </a:extLst>
          </p:cNvPr>
          <p:cNvPicPr preferRelativeResize="0"/>
          <p:nvPr/>
        </p:nvPicPr>
        <p:blipFill>
          <a:blip r:embed="rId3">
            <a:alphaModFix/>
          </a:blip>
          <a:stretch>
            <a:fillRect/>
          </a:stretch>
        </p:blipFill>
        <p:spPr>
          <a:xfrm>
            <a:off x="7097302" y="2100568"/>
            <a:ext cx="4683068" cy="3124484"/>
          </a:xfrm>
          <a:prstGeom prst="rect">
            <a:avLst/>
          </a:prstGeom>
          <a:noFill/>
          <a:ln>
            <a:noFill/>
          </a:ln>
        </p:spPr>
      </p:pic>
      <p:sp>
        <p:nvSpPr>
          <p:cNvPr id="6" name="TextBox 5">
            <a:extLst>
              <a:ext uri="{FF2B5EF4-FFF2-40B4-BE49-F238E27FC236}">
                <a16:creationId xmlns:a16="http://schemas.microsoft.com/office/drawing/2014/main" id="{7C1139D6-69F1-D5D5-B565-9C7A1867F4D0}"/>
              </a:ext>
            </a:extLst>
          </p:cNvPr>
          <p:cNvSpPr txBox="1"/>
          <p:nvPr/>
        </p:nvSpPr>
        <p:spPr>
          <a:xfrm>
            <a:off x="445324" y="2102920"/>
            <a:ext cx="6175168"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chemeClr val="bg1"/>
                </a:solidFill>
                <a:cs typeface="Arial"/>
              </a:rPr>
              <a:t>Think of a recent negative event you have experienced.</a:t>
            </a:r>
          </a:p>
          <a:p>
            <a:endParaRPr lang="en-US" sz="2000">
              <a:solidFill>
                <a:schemeClr val="bg1"/>
              </a:solidFill>
              <a:cs typeface="Arial"/>
            </a:endParaRPr>
          </a:p>
          <a:p>
            <a:pPr marL="742950" lvl="1" indent="-285750">
              <a:buFont typeface="Arial"/>
              <a:buChar char="•"/>
            </a:pPr>
            <a:r>
              <a:rPr lang="en-US" sz="2000">
                <a:solidFill>
                  <a:schemeClr val="bg1"/>
                </a:solidFill>
                <a:cs typeface="Arial"/>
              </a:rPr>
              <a:t>What was the event?</a:t>
            </a:r>
          </a:p>
          <a:p>
            <a:pPr marL="742950" lvl="1" indent="-285750">
              <a:buFont typeface="Arial"/>
              <a:buChar char="•"/>
            </a:pPr>
            <a:endParaRPr lang="en-US" sz="2000">
              <a:solidFill>
                <a:schemeClr val="bg1"/>
              </a:solidFill>
              <a:cs typeface="Arial"/>
            </a:endParaRPr>
          </a:p>
          <a:p>
            <a:pPr marL="742950" lvl="1" indent="-285750">
              <a:buFont typeface="Arial"/>
              <a:buChar char="•"/>
            </a:pPr>
            <a:r>
              <a:rPr lang="en-US" sz="2000">
                <a:solidFill>
                  <a:schemeClr val="bg1"/>
                </a:solidFill>
                <a:cs typeface="Arial"/>
              </a:rPr>
              <a:t>Write down what you remember from the event in an objective way.</a:t>
            </a:r>
          </a:p>
          <a:p>
            <a:pPr marL="742950" lvl="1" indent="-285750">
              <a:buFont typeface="Arial"/>
              <a:buChar char="•"/>
            </a:pPr>
            <a:endParaRPr lang="en-US" sz="2000">
              <a:solidFill>
                <a:schemeClr val="bg1"/>
              </a:solidFill>
              <a:cs typeface="Arial"/>
            </a:endParaRPr>
          </a:p>
          <a:p>
            <a:pPr marL="742950" lvl="1" indent="-285750">
              <a:buFont typeface="Arial"/>
              <a:buChar char="•"/>
            </a:pPr>
            <a:r>
              <a:rPr lang="en-US" sz="2000">
                <a:solidFill>
                  <a:schemeClr val="bg1"/>
                </a:solidFill>
                <a:cs typeface="Arial"/>
              </a:rPr>
              <a:t>What do you believe to be true about the situation?</a:t>
            </a:r>
          </a:p>
          <a:p>
            <a:pPr lvl="1"/>
            <a:endParaRPr lang="en-US" sz="2000">
              <a:solidFill>
                <a:schemeClr val="bg1"/>
              </a:solidFill>
              <a:cs typeface="Arial"/>
            </a:endParaRPr>
          </a:p>
          <a:p>
            <a:pPr marL="742950" lvl="1" indent="-285750">
              <a:buFont typeface="Arial"/>
              <a:buChar char="•"/>
            </a:pPr>
            <a:r>
              <a:rPr lang="en-US" sz="2000">
                <a:solidFill>
                  <a:schemeClr val="bg1"/>
                </a:solidFill>
                <a:cs typeface="Arial"/>
              </a:rPr>
              <a:t>What were the consequences of your beliefs?</a:t>
            </a:r>
          </a:p>
          <a:p>
            <a:pPr marL="742950" lvl="1" indent="-285750">
              <a:buFont typeface="Arial"/>
              <a:buChar char="•"/>
            </a:pPr>
            <a:endParaRPr lang="en-US">
              <a:solidFill>
                <a:schemeClr val="bg1"/>
              </a:solidFill>
              <a:cs typeface="Arial"/>
            </a:endParaRPr>
          </a:p>
          <a:p>
            <a:pPr marL="742950" lvl="1" indent="-285750">
              <a:buFont typeface="Arial"/>
              <a:buChar char="•"/>
            </a:pPr>
            <a:endParaRPr lang="en-US">
              <a:solidFill>
                <a:schemeClr val="bg1"/>
              </a:solidFill>
              <a:cs typeface="Arial"/>
            </a:endParaRPr>
          </a:p>
        </p:txBody>
      </p:sp>
      <p:sp>
        <p:nvSpPr>
          <p:cNvPr id="8" name="Google Shape;161;p22">
            <a:extLst>
              <a:ext uri="{FF2B5EF4-FFF2-40B4-BE49-F238E27FC236}">
                <a16:creationId xmlns:a16="http://schemas.microsoft.com/office/drawing/2014/main" id="{0EF48A2B-4CCF-DD5F-4AE2-AFECA7DCCB23}"/>
              </a:ext>
            </a:extLst>
          </p:cNvPr>
          <p:cNvSpPr txBox="1"/>
          <p:nvPr/>
        </p:nvSpPr>
        <p:spPr>
          <a:xfrm>
            <a:off x="8383364" y="5482912"/>
            <a:ext cx="3072036" cy="1077178"/>
          </a:xfrm>
          <a:prstGeom prst="rect">
            <a:avLst/>
          </a:prstGeom>
          <a:solidFill>
            <a:schemeClr val="accent2">
              <a:lumMod val="20000"/>
              <a:lumOff val="80000"/>
            </a:schemeClr>
          </a:solidFill>
          <a:ln>
            <a:noFill/>
          </a:ln>
        </p:spPr>
        <p:txBody>
          <a:bodyPr spcFirstLastPara="1" wrap="square" lIns="121900" tIns="121900" rIns="121900" bIns="121900" anchor="t" anchorCtr="0">
            <a:spAutoFit/>
          </a:bodyPr>
          <a:lstStyle/>
          <a:p>
            <a:pPr algn="ctr"/>
            <a:r>
              <a:rPr lang="en" b="1" dirty="0">
                <a:solidFill>
                  <a:schemeClr val="accent1"/>
                </a:solidFill>
                <a:ea typeface="Roboto"/>
                <a:cs typeface="Roboto"/>
                <a:hlinkClick r:id="rId4">
                  <a:extLst>
                    <a:ext uri="{A12FA001-AC4F-418D-AE19-62706E023703}">
                      <ahyp:hlinkClr xmlns:ahyp="http://schemas.microsoft.com/office/drawing/2018/hyperlinkcolor" val="tx"/>
                    </a:ext>
                  </a:extLst>
                </a:hlinkClick>
              </a:rPr>
              <a:t>Take out the "Belief Identifier" worksheet in your participant guide.</a:t>
            </a:r>
            <a:endParaRPr lang="en" b="1" dirty="0">
              <a:solidFill>
                <a:schemeClr val="accent1"/>
              </a:solidFill>
              <a:ea typeface="Roboto"/>
              <a:cs typeface="Roboto"/>
            </a:endParaRPr>
          </a:p>
        </p:txBody>
      </p:sp>
      <p:sp>
        <p:nvSpPr>
          <p:cNvPr id="4" name="Arrow: Right 3" descr="Blue Arrow - Right">
            <a:extLst>
              <a:ext uri="{FF2B5EF4-FFF2-40B4-BE49-F238E27FC236}">
                <a16:creationId xmlns:a16="http://schemas.microsoft.com/office/drawing/2014/main" id="{73186118-3EB9-FD2B-9BC4-4592B79F115F}"/>
              </a:ext>
            </a:extLst>
          </p:cNvPr>
          <p:cNvSpPr/>
          <p:nvPr/>
        </p:nvSpPr>
        <p:spPr>
          <a:xfrm>
            <a:off x="7191631" y="5809196"/>
            <a:ext cx="965957" cy="425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EE8CB2C-1D85-9FF3-8056-FDAC50C0102E}"/>
              </a:ext>
            </a:extLst>
          </p:cNvPr>
          <p:cNvSpPr txBox="1"/>
          <p:nvPr/>
        </p:nvSpPr>
        <p:spPr>
          <a:xfrm>
            <a:off x="262660" y="1492249"/>
            <a:ext cx="48317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2"/>
                </a:solidFill>
                <a:cs typeface="Arial"/>
              </a:rPr>
              <a:t>Identifying your beliefs</a:t>
            </a:r>
          </a:p>
        </p:txBody>
      </p:sp>
    </p:spTree>
    <p:extLst>
      <p:ext uri="{BB962C8B-B14F-4D97-AF65-F5344CB8AC3E}">
        <p14:creationId xmlns:p14="http://schemas.microsoft.com/office/powerpoint/2010/main" val="366627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0-#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animBg="1"/>
      <p:bldP spid="4" grpId="0" animBg="1"/>
    </p:bldLst>
  </p:timing>
</p:sld>
</file>

<file path=ppt/theme/theme1.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2.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99e5add-d3dd-4b91-b510-329a2a60e690">
      <Terms xmlns="http://schemas.microsoft.com/office/infopath/2007/PartnerControls"/>
    </lcf76f155ced4ddcb4097134ff3c332f>
    <TaxCatchAll xmlns="d94537b6-cc5d-470d-a79c-61891667a78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3A396490575F4FB2340A22CB27EA2E" ma:contentTypeVersion="8" ma:contentTypeDescription="Create a new document." ma:contentTypeScope="" ma:versionID="09de5ff5a7be77c713a0846dae097c81">
  <xsd:schema xmlns:xsd="http://www.w3.org/2001/XMLSchema" xmlns:xs="http://www.w3.org/2001/XMLSchema" xmlns:p="http://schemas.microsoft.com/office/2006/metadata/properties" xmlns:ns2="199e5add-d3dd-4b91-b510-329a2a60e690" xmlns:ns3="d94537b6-cc5d-470d-a79c-61891667a784" targetNamespace="http://schemas.microsoft.com/office/2006/metadata/properties" ma:root="true" ma:fieldsID="8abacdc08520678773876382a3d9f25f" ns2:_="" ns3:_="">
    <xsd:import namespace="199e5add-d3dd-4b91-b510-329a2a60e690"/>
    <xsd:import namespace="d94537b6-cc5d-470d-a79c-61891667a7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9e5add-d3dd-4b91-b510-329a2a60e6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8f7d7c5-56b2-470b-943f-11309a4ca04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4537b6-cc5d-470d-a79c-61891667a7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aff3076-4321-4830-984d-8db066e5b93b}" ma:internalName="TaxCatchAll" ma:showField="CatchAllData" ma:web="d94537b6-cc5d-470d-a79c-61891667a7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26E0C9-B2AA-42E6-97B6-E1B7D9EAF129}">
  <ds:schemaRefs>
    <ds:schemaRef ds:uri="http://schemas.microsoft.com/sharepoint/v3/contenttype/forms"/>
  </ds:schemaRefs>
</ds:datastoreItem>
</file>

<file path=customXml/itemProps2.xml><?xml version="1.0" encoding="utf-8"?>
<ds:datastoreItem xmlns:ds="http://schemas.openxmlformats.org/officeDocument/2006/customXml" ds:itemID="{F5757914-1161-4661-9696-421FD6935CDD}">
  <ds:schemaRefs>
    <ds:schemaRef ds:uri="http://purl.org/dc/elements/1.1/"/>
    <ds:schemaRef ds:uri="http://schemas.microsoft.com/office/2006/documentManagement/types"/>
    <ds:schemaRef ds:uri="http://schemas.openxmlformats.org/package/2006/metadata/core-properties"/>
    <ds:schemaRef ds:uri="http://purl.org/dc/dcmitype/"/>
    <ds:schemaRef ds:uri="http://schemas.microsoft.com/office/2006/metadata/properties"/>
    <ds:schemaRef ds:uri="199e5add-d3dd-4b91-b510-329a2a60e690"/>
    <ds:schemaRef ds:uri="http://purl.org/dc/terms/"/>
    <ds:schemaRef ds:uri="http://schemas.microsoft.com/office/infopath/2007/PartnerControls"/>
    <ds:schemaRef ds:uri="d94537b6-cc5d-470d-a79c-61891667a784"/>
    <ds:schemaRef ds:uri="http://www.w3.org/XML/1998/namespace"/>
  </ds:schemaRefs>
</ds:datastoreItem>
</file>

<file path=customXml/itemProps3.xml><?xml version="1.0" encoding="utf-8"?>
<ds:datastoreItem xmlns:ds="http://schemas.openxmlformats.org/officeDocument/2006/customXml" ds:itemID="{D3F6327B-D9DB-42E1-B252-F30FCE247780}">
  <ds:schemaRefs>
    <ds:schemaRef ds:uri="199e5add-d3dd-4b91-b510-329a2a60e690"/>
    <ds:schemaRef ds:uri="d94537b6-cc5d-470d-a79c-61891667a7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Modern blue presentation</Template>
  <TotalTime>65</TotalTime>
  <Words>8944</Words>
  <Application>Microsoft Office PowerPoint</Application>
  <PresentationFormat>Widescreen</PresentationFormat>
  <Paragraphs>598</Paragraphs>
  <Slides>43</Slides>
  <Notes>36</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Arial</vt:lpstr>
      <vt:lpstr>Arial,Sans-Serif</vt:lpstr>
      <vt:lpstr>Calibri</vt:lpstr>
      <vt:lpstr>Roboto</vt:lpstr>
      <vt:lpstr>Trade Gothic LT Pro</vt:lpstr>
      <vt:lpstr>Trebuchet MS</vt:lpstr>
      <vt:lpstr>Office Theme</vt:lpstr>
      <vt:lpstr>Office Theme</vt:lpstr>
      <vt:lpstr>Emotional Intelligence</vt:lpstr>
      <vt:lpstr>Workshop Objectives</vt:lpstr>
      <vt:lpstr>What is Emotional Intelligence (EQ)?</vt:lpstr>
      <vt:lpstr>Managing Emotions</vt:lpstr>
      <vt:lpstr>Emotional Intelligence is sometimes known as EQ.</vt:lpstr>
      <vt:lpstr>Self-Awareness </vt:lpstr>
      <vt:lpstr>Self-Awareness</vt:lpstr>
      <vt:lpstr>Self-Awareness </vt:lpstr>
      <vt:lpstr>Self-Awareness</vt:lpstr>
      <vt:lpstr>Reflection</vt:lpstr>
      <vt:lpstr>Self-Awareness</vt:lpstr>
      <vt:lpstr>Asking for Feedback</vt:lpstr>
      <vt:lpstr>How Does Stress Affect Us?</vt:lpstr>
      <vt:lpstr>Self-Awareness   </vt:lpstr>
      <vt:lpstr>Self-Regulation</vt:lpstr>
      <vt:lpstr>Self-Regulation</vt:lpstr>
      <vt:lpstr>Self-Regulation</vt:lpstr>
      <vt:lpstr>Self-Regulation</vt:lpstr>
      <vt:lpstr>Self-Regulation</vt:lpstr>
      <vt:lpstr>Self-Regulation</vt:lpstr>
      <vt:lpstr>Self-Regulation</vt:lpstr>
      <vt:lpstr>Take a Break</vt:lpstr>
      <vt:lpstr>Self-Motivation</vt:lpstr>
      <vt:lpstr>Self-Motivation</vt:lpstr>
      <vt:lpstr>Self-Motivation</vt:lpstr>
      <vt:lpstr>Self-Motivation</vt:lpstr>
      <vt:lpstr>Empathy</vt:lpstr>
      <vt:lpstr>Empathy</vt:lpstr>
      <vt:lpstr>Empathy</vt:lpstr>
      <vt:lpstr>Empathy</vt:lpstr>
      <vt:lpstr>Empathy</vt:lpstr>
      <vt:lpstr>Empathy</vt:lpstr>
      <vt:lpstr>Empathy</vt:lpstr>
      <vt:lpstr>Empathy</vt:lpstr>
      <vt:lpstr>Social Skills</vt:lpstr>
      <vt:lpstr>Social Skills</vt:lpstr>
      <vt:lpstr>Social Skills</vt:lpstr>
      <vt:lpstr>Train-The-Trainer Assessment</vt:lpstr>
      <vt:lpstr>Q &amp; A</vt:lpstr>
      <vt:lpstr>Resources</vt:lpstr>
      <vt:lpstr>Resources</vt:lpstr>
      <vt:lpstr>Resources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Emotional Intelligence</dc:title>
  <dc:creator>Fry, Heather</dc:creator>
  <cp:lastModifiedBy>Fry, Heather</cp:lastModifiedBy>
  <cp:revision>222</cp:revision>
  <dcterms:created xsi:type="dcterms:W3CDTF">2023-02-07T20:35:45Z</dcterms:created>
  <dcterms:modified xsi:type="dcterms:W3CDTF">2023-03-06T22:01:28Z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0x010100C03A396490575F4FB2340A22CB27EA2E</vt:lpwstr>
  </property>
  <property fmtid="{D5CDD505-2E9C-101B-9397-08002B2CF9AE}" pid="3" name="MediaServiceImageTags">
    <vt:lpwstr/>
  </property>
</Properties>
</file>